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428" r:id="rId2"/>
    <p:sldId id="299" r:id="rId3"/>
    <p:sldId id="261" r:id="rId4"/>
    <p:sldId id="295" r:id="rId5"/>
    <p:sldId id="296" r:id="rId6"/>
    <p:sldId id="297" r:id="rId7"/>
    <p:sldId id="429" r:id="rId8"/>
    <p:sldId id="300" r:id="rId9"/>
    <p:sldId id="302" r:id="rId10"/>
    <p:sldId id="303" r:id="rId11"/>
    <p:sldId id="304" r:id="rId12"/>
    <p:sldId id="305" r:id="rId13"/>
    <p:sldId id="306" r:id="rId14"/>
    <p:sldId id="307" r:id="rId15"/>
    <p:sldId id="430" r:id="rId16"/>
    <p:sldId id="309" r:id="rId17"/>
    <p:sldId id="310" r:id="rId18"/>
    <p:sldId id="311" r:id="rId19"/>
    <p:sldId id="312" r:id="rId20"/>
    <p:sldId id="313" r:id="rId21"/>
    <p:sldId id="314" r:id="rId22"/>
    <p:sldId id="317" r:id="rId23"/>
    <p:sldId id="315" r:id="rId24"/>
    <p:sldId id="319" r:id="rId25"/>
    <p:sldId id="320" r:id="rId26"/>
    <p:sldId id="321" r:id="rId27"/>
    <p:sldId id="327" r:id="rId28"/>
    <p:sldId id="329" r:id="rId29"/>
    <p:sldId id="316" r:id="rId30"/>
    <p:sldId id="324" r:id="rId31"/>
    <p:sldId id="322" r:id="rId32"/>
    <p:sldId id="325" r:id="rId33"/>
    <p:sldId id="323" r:id="rId34"/>
    <p:sldId id="330" r:id="rId35"/>
    <p:sldId id="331" r:id="rId36"/>
    <p:sldId id="332" r:id="rId37"/>
    <p:sldId id="333" r:id="rId38"/>
    <p:sldId id="402" r:id="rId39"/>
    <p:sldId id="318" r:id="rId40"/>
    <p:sldId id="337" r:id="rId41"/>
    <p:sldId id="339" r:id="rId42"/>
    <p:sldId id="368" r:id="rId43"/>
    <p:sldId id="369" r:id="rId44"/>
    <p:sldId id="370" r:id="rId45"/>
    <p:sldId id="431" r:id="rId46"/>
    <p:sldId id="372" r:id="rId47"/>
    <p:sldId id="432" r:id="rId48"/>
    <p:sldId id="404" r:id="rId49"/>
    <p:sldId id="433" r:id="rId50"/>
    <p:sldId id="406" r:id="rId51"/>
    <p:sldId id="434" r:id="rId52"/>
    <p:sldId id="408" r:id="rId53"/>
    <p:sldId id="409" r:id="rId54"/>
    <p:sldId id="410" r:id="rId55"/>
    <p:sldId id="411" r:id="rId56"/>
    <p:sldId id="412" r:id="rId57"/>
    <p:sldId id="413" r:id="rId58"/>
    <p:sldId id="436" r:id="rId59"/>
    <p:sldId id="437" r:id="rId60"/>
    <p:sldId id="438" r:id="rId61"/>
    <p:sldId id="439" r:id="rId62"/>
    <p:sldId id="440" r:id="rId63"/>
    <p:sldId id="475" r:id="rId64"/>
    <p:sldId id="441" r:id="rId65"/>
    <p:sldId id="419" r:id="rId66"/>
    <p:sldId id="420" r:id="rId67"/>
    <p:sldId id="442" r:id="rId68"/>
    <p:sldId id="443" r:id="rId69"/>
    <p:sldId id="444" r:id="rId70"/>
    <p:sldId id="476" r:id="rId71"/>
    <p:sldId id="445" r:id="rId72"/>
    <p:sldId id="446" r:id="rId73"/>
    <p:sldId id="447" r:id="rId74"/>
    <p:sldId id="448" r:id="rId75"/>
    <p:sldId id="403" r:id="rId76"/>
    <p:sldId id="449" r:id="rId77"/>
    <p:sldId id="450" r:id="rId78"/>
    <p:sldId id="451" r:id="rId79"/>
    <p:sldId id="452" r:id="rId80"/>
    <p:sldId id="453" r:id="rId81"/>
    <p:sldId id="454" r:id="rId82"/>
    <p:sldId id="455" r:id="rId83"/>
    <p:sldId id="456" r:id="rId84"/>
    <p:sldId id="457" r:id="rId85"/>
    <p:sldId id="458" r:id="rId86"/>
    <p:sldId id="459" r:id="rId87"/>
    <p:sldId id="460" r:id="rId88"/>
    <p:sldId id="461" r:id="rId89"/>
    <p:sldId id="462" r:id="rId90"/>
    <p:sldId id="466" r:id="rId91"/>
    <p:sldId id="463" r:id="rId92"/>
    <p:sldId id="464" r:id="rId93"/>
    <p:sldId id="465" r:id="rId94"/>
    <p:sldId id="474" r:id="rId95"/>
    <p:sldId id="382" r:id="rId96"/>
    <p:sldId id="383" r:id="rId97"/>
    <p:sldId id="384" r:id="rId98"/>
    <p:sldId id="385" r:id="rId99"/>
    <p:sldId id="467" r:id="rId100"/>
    <p:sldId id="468" r:id="rId101"/>
    <p:sldId id="469" r:id="rId102"/>
    <p:sldId id="470" r:id="rId103"/>
    <p:sldId id="477" r:id="rId104"/>
    <p:sldId id="472" r:id="rId105"/>
    <p:sldId id="473" r:id="rId106"/>
    <p:sldId id="260" r:id="rId107"/>
    <p:sldId id="262" r:id="rId108"/>
    <p:sldId id="478" r:id="rId109"/>
  </p:sldIdLst>
  <p:sldSz cx="12192000" cy="6858000"/>
  <p:notesSz cx="6858000" cy="9144000"/>
  <p:embeddedFontLst>
    <p:embeddedFont>
      <p:font typeface="맑은 고딕" pitchFamily="50" charset="-127"/>
      <p:regular r:id="rId112"/>
      <p:bold r:id="rId113"/>
    </p:embeddedFont>
    <p:embeddedFont>
      <p:font typeface="나눔고딕 Light" charset="-127"/>
      <p:regular r:id="rId114"/>
    </p:embeddedFont>
    <p:embeddedFont>
      <p:font typeface="나눔고딕" pitchFamily="50" charset="-127"/>
      <p:regular r:id="rId115"/>
      <p:bold r:id="rId1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41515D-C53A-41C7-A8CA-DE7B62CDE832}">
          <p14:sldIdLst>
            <p14:sldId id="428"/>
            <p14:sldId id="299"/>
          </p14:sldIdLst>
        </p14:section>
        <p14:section name="개발목적 및 요구사항" id="{3EBA1F54-CA99-479A-8F74-A086A893B39A}">
          <p14:sldIdLst>
            <p14:sldId id="261"/>
            <p14:sldId id="295"/>
            <p14:sldId id="296"/>
            <p14:sldId id="297"/>
            <p14:sldId id="429"/>
          </p14:sldIdLst>
        </p14:section>
        <p14:section name="개발일정 및 개발 환경" id="{DE77BE8B-2213-4BF6-B84A-693CC08255F2}">
          <p14:sldIdLst>
            <p14:sldId id="300"/>
            <p14:sldId id="302"/>
            <p14:sldId id="303"/>
            <p14:sldId id="304"/>
            <p14:sldId id="305"/>
            <p14:sldId id="306"/>
            <p14:sldId id="307"/>
            <p14:sldId id="430"/>
          </p14:sldIdLst>
        </p14:section>
        <p14:section name="Use-case-Diagram" id="{A49D8568-1209-49F9-82BF-C5B316DAE555}">
          <p14:sldIdLst>
            <p14:sldId id="309"/>
            <p14:sldId id="310"/>
          </p14:sldIdLst>
        </p14:section>
        <p14:section name="DB구조" id="{7E9EBE9D-4414-45DC-ADE0-A6DB1926F9DA}">
          <p14:sldIdLst>
            <p14:sldId id="311"/>
            <p14:sldId id="312"/>
            <p14:sldId id="313"/>
          </p14:sldIdLst>
        </p14:section>
        <p14:section name="프로그램구조" id="{0EC4589E-803F-4082-B00C-F1E4B1E295DB}">
          <p14:sldIdLst>
            <p14:sldId id="314"/>
            <p14:sldId id="317"/>
            <p14:sldId id="315"/>
            <p14:sldId id="319"/>
            <p14:sldId id="320"/>
            <p14:sldId id="321"/>
            <p14:sldId id="327"/>
            <p14:sldId id="329"/>
            <p14:sldId id="316"/>
            <p14:sldId id="324"/>
            <p14:sldId id="322"/>
            <p14:sldId id="325"/>
            <p14:sldId id="323"/>
            <p14:sldId id="330"/>
            <p14:sldId id="331"/>
            <p14:sldId id="332"/>
            <p14:sldId id="333"/>
            <p14:sldId id="402"/>
            <p14:sldId id="318"/>
            <p14:sldId id="337"/>
            <p14:sldId id="339"/>
            <p14:sldId id="368"/>
            <p14:sldId id="369"/>
            <p14:sldId id="370"/>
            <p14:sldId id="431"/>
            <p14:sldId id="372"/>
            <p14:sldId id="432"/>
          </p14:sldIdLst>
        </p14:section>
        <p14:section name="사용자(보라)" id="{CB5FA1B6-4465-4050-96EC-7D740EEECF55}">
          <p14:sldIdLst>
            <p14:sldId id="404"/>
            <p14:sldId id="433"/>
            <p14:sldId id="406"/>
            <p14:sldId id="434"/>
            <p14:sldId id="408"/>
            <p14:sldId id="409"/>
            <p14:sldId id="410"/>
          </p14:sldIdLst>
        </p14:section>
        <p14:section name="일현" id="{78FCE72B-0D52-47F1-A0EA-6DC474906EA5}">
          <p14:sldIdLst>
            <p14:sldId id="411"/>
            <p14:sldId id="412"/>
            <p14:sldId id="413"/>
          </p14:sldIdLst>
        </p14:section>
        <p14:section name="보라" id="{61BB7B2F-D436-4B7C-B81F-FF24E8DF68D0}">
          <p14:sldIdLst>
            <p14:sldId id="436"/>
            <p14:sldId id="437"/>
            <p14:sldId id="438"/>
            <p14:sldId id="439"/>
            <p14:sldId id="440"/>
            <p14:sldId id="475"/>
            <p14:sldId id="441"/>
          </p14:sldIdLst>
        </p14:section>
        <p14:section name="일현" id="{9B5B2D00-A8FC-4988-BF1E-79FF056A6E0D}">
          <p14:sldIdLst>
            <p14:sldId id="419"/>
            <p14:sldId id="420"/>
          </p14:sldIdLst>
        </p14:section>
        <p14:section name="승환" id="{928977EF-419A-48F5-B873-A106BB0ED1F8}">
          <p14:sldIdLst>
            <p14:sldId id="442"/>
            <p14:sldId id="443"/>
            <p14:sldId id="444"/>
            <p14:sldId id="476"/>
            <p14:sldId id="445"/>
            <p14:sldId id="446"/>
            <p14:sldId id="447"/>
            <p14:sldId id="448"/>
          </p14:sldIdLst>
        </p14:section>
        <p14:section name="관리자" id="{7158A4B9-2AFC-4B79-8759-56D419ED3B88}">
          <p14:sldIdLst>
            <p14:sldId id="403"/>
          </p14:sldIdLst>
        </p14:section>
        <p14:section name="UI기능(태준)" id="{82CBD018-E595-4FA8-B874-0DA978B638C8}">
          <p14:sldIdLst>
            <p14:sldId id="449"/>
            <p14:sldId id="450"/>
            <p14:sldId id="451"/>
          </p14:sldIdLst>
        </p14:section>
        <p14:section name="UI기능(보라)" id="{4F997748-04D9-4912-8031-8B18DDA475D0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6"/>
            <p14:sldId id="463"/>
            <p14:sldId id="464"/>
            <p14:sldId id="465"/>
            <p14:sldId id="474"/>
          </p14:sldIdLst>
        </p14:section>
        <p14:section name="UI기능(일현)" id="{2C7CE977-2E66-4B78-9753-D95DB69AAC26}">
          <p14:sldIdLst>
            <p14:sldId id="382"/>
            <p14:sldId id="383"/>
            <p14:sldId id="384"/>
            <p14:sldId id="385"/>
          </p14:sldIdLst>
        </p14:section>
        <p14:section name="UI기능(승환)" id="{8A2B2BF5-907D-4B0F-B30F-B54EB9AC3C57}">
          <p14:sldIdLst>
            <p14:sldId id="467"/>
            <p14:sldId id="468"/>
            <p14:sldId id="469"/>
            <p14:sldId id="470"/>
            <p14:sldId id="477"/>
            <p14:sldId id="472"/>
            <p14:sldId id="473"/>
          </p14:sldIdLst>
        </p14:section>
        <p14:section name="제목 없는 구역" id="{B120F9E4-DD18-4B48-8EAA-44A6761C3BC9}">
          <p14:sldIdLst>
            <p14:sldId id="260"/>
            <p14:sldId id="262"/>
            <p14:sldId id="47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391"/>
    <a:srgbClr val="8598B1"/>
    <a:srgbClr val="44546A"/>
    <a:srgbClr val="313D4D"/>
    <a:srgbClr val="F2F2F2"/>
    <a:srgbClr val="D5D5D5"/>
    <a:srgbClr val="B0B0B0"/>
    <a:srgbClr val="868686"/>
    <a:srgbClr val="FFFFFF"/>
    <a:srgbClr val="D0A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4704" autoAdjust="0"/>
  </p:normalViewPr>
  <p:slideViewPr>
    <p:cSldViewPr snapToGrid="0" showGuides="1">
      <p:cViewPr>
        <p:scale>
          <a:sx n="80" d="100"/>
          <a:sy n="80" d="100"/>
        </p:scale>
        <p:origin x="-126" y="-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-20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2.fntdata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3.fntdata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017E3-31E6-4835-9870-8ACE28E20CD5}" type="datetimeFigureOut">
              <a:rPr lang="ko-KR" altLang="en-US" smtClean="0"/>
              <a:t>2017-07-13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D663-258D-44AE-BA79-446A264A4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94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DAC20-25F4-428F-AFE7-4A327DBD6D26}" type="datetimeFigureOut">
              <a:rPr lang="ko-KR" altLang="en-US" smtClean="0"/>
              <a:t>2017-07-13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4EA67-A6CF-452D-8FD3-8FFA18570F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5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5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7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9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EA67-A6CF-452D-8FD3-8FFA18570F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3274795" y="2554174"/>
            <a:ext cx="5642410" cy="1421928"/>
          </a:xfrm>
          <a:prstGeom prst="rect">
            <a:avLst/>
          </a:prstGeom>
        </p:spPr>
        <p:txBody>
          <a:bodyPr anchor="ctr"/>
          <a:lstStyle>
            <a:lvl1pPr algn="ctr">
              <a:defRPr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PPT DESIGN</a:t>
            </a:r>
            <a:br>
              <a:rPr lang="en-US" altLang="ko-KR"/>
            </a:b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3785419" y="4216710"/>
            <a:ext cx="4621162" cy="646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</a:t>
            </a:r>
          </a:p>
          <a:p>
            <a:pPr lvl="0"/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48176" y="204436"/>
            <a:ext cx="1149564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468923" y="585787"/>
            <a:ext cx="11265877" cy="58388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2483161" y="1351323"/>
            <a:ext cx="1651968" cy="33855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96837" y="2766510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7182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19"/>
          <p:cNvSpPr>
            <a:spLocks noGrp="1"/>
          </p:cNvSpPr>
          <p:nvPr>
            <p:ph type="body" sz="quarter" idx="17" hasCustomPrompt="1"/>
          </p:nvPr>
        </p:nvSpPr>
        <p:spPr>
          <a:xfrm>
            <a:off x="8188523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4" name="텍스트 개체 틀 19"/>
          <p:cNvSpPr>
            <a:spLocks noGrp="1"/>
          </p:cNvSpPr>
          <p:nvPr>
            <p:ph type="body" sz="quarter" idx="15" hasCustomPrompt="1"/>
          </p:nvPr>
        </p:nvSpPr>
        <p:spPr>
          <a:xfrm>
            <a:off x="4385841" y="2789957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183756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8" name="텍스트 개체 틀 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390900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49" name="텍스트 개체 틀 6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292242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51" name="텍스트 개체 틀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193583" y="402563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181908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3" name="텍스트 개체 틀 9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38584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4" name="텍스트 개체 틀 9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88521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55" name="텍스트 개체 틀 9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191200" y="4421674"/>
            <a:ext cx="1503364" cy="828751"/>
          </a:xfrm>
          <a:prstGeom prst="rect">
            <a:avLst/>
          </a:prstGeo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08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51359" y="398461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386169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209368" y="896598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7510" y="472617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74684"/>
            <a:ext cx="2126371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PPT DESIGN </a:t>
            </a: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746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045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9292191" y="6514102"/>
            <a:ext cx="2948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Copyright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미래주차장 </a:t>
            </a:r>
            <a:r>
              <a:rPr lang="ko-KR" altLang="en-US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ⓒ </a:t>
            </a:r>
            <a:r>
              <a:rPr lang="en-US" altLang="ko-KR" sz="11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All Right reserved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 userDrawn="1"/>
        </p:nvCxnSpPr>
        <p:spPr>
          <a:xfrm flipV="1">
            <a:off x="351358" y="6652733"/>
            <a:ext cx="8940833" cy="44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28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7" Type="http://schemas.openxmlformats.org/officeDocument/2006/relationships/image" Target="../media/image20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7" Type="http://schemas.openxmlformats.org/officeDocument/2006/relationships/image" Target="../media/image2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eg"/><Relationship Id="rId5" Type="http://schemas.openxmlformats.org/officeDocument/2006/relationships/image" Target="../media/image210.jpeg"/><Relationship Id="rId4" Type="http://schemas.openxmlformats.org/officeDocument/2006/relationships/image" Target="../media/image209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3" Type="http://schemas.openxmlformats.org/officeDocument/2006/relationships/image" Target="../media/image215.jpe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jpeg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4790363"/>
            <a:ext cx="12192000" cy="126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pic>
        <p:nvPicPr>
          <p:cNvPr id="1026" name="Picture 2" descr="C:\Users\alfo7-7\Desktop\parkingLogo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brightnessContrast bright="-10000" contras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39" y="1390831"/>
            <a:ext cx="4505528" cy="241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463266"/>
            <a:ext cx="12192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 예약 사이트</a:t>
            </a:r>
            <a:endParaRPr lang="en-US" altLang="ko-KR" sz="24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융합소프트웨어개발자양성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엔지니어링 및 </a:t>
            </a:r>
            <a:r>
              <a:rPr lang="ko-KR" altLang="en-US" sz="1400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스마트문화앱콘텐츠제작</a:t>
            </a:r>
            <a:r>
              <a: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사이트 팀 프로젝트</a:t>
            </a: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텍스트 개체 틀 6"/>
          <p:cNvSpPr>
            <a:spLocks noGrp="1"/>
          </p:cNvSpPr>
          <p:nvPr>
            <p:ph type="body" sz="quarter" idx="4294967295"/>
          </p:nvPr>
        </p:nvSpPr>
        <p:spPr>
          <a:xfrm>
            <a:off x="7724634" y="5107465"/>
            <a:ext cx="4275272" cy="7337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 algn="r"/>
            <a:r>
              <a:rPr lang="ko-KR" altLang="en-US" sz="2000" dirty="0"/>
              <a:t>팀장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안드보라</a:t>
            </a:r>
            <a:endParaRPr lang="ko-KR" altLang="en-US" sz="2000" dirty="0"/>
          </a:p>
          <a:p>
            <a:pPr lvl="0" algn="r"/>
            <a:r>
              <a:rPr lang="ko-KR" altLang="en-US" sz="2000" dirty="0"/>
              <a:t>팀원 </a:t>
            </a:r>
            <a:r>
              <a:rPr lang="en-US" altLang="ko-KR" sz="2000" dirty="0"/>
              <a:t>: </a:t>
            </a:r>
            <a:r>
              <a:rPr lang="ko-KR" altLang="en-US" sz="2000" dirty="0"/>
              <a:t>장태준</a:t>
            </a:r>
            <a:r>
              <a:rPr lang="en-US" altLang="ko-KR" sz="2000" dirty="0"/>
              <a:t>, </a:t>
            </a:r>
            <a:r>
              <a:rPr lang="ko-KR" altLang="en-US" sz="2000" dirty="0"/>
              <a:t>백승환</a:t>
            </a:r>
            <a:r>
              <a:rPr lang="en-US" altLang="ko-KR" sz="2000" dirty="0"/>
              <a:t>, </a:t>
            </a:r>
            <a:r>
              <a:rPr lang="ko-KR" altLang="en-US" sz="2000" dirty="0"/>
              <a:t>최일현</a:t>
            </a:r>
          </a:p>
        </p:txBody>
      </p:sp>
    </p:spTree>
    <p:extLst>
      <p:ext uri="{BB962C8B-B14F-4D97-AF65-F5344CB8AC3E}">
        <p14:creationId xmlns:p14="http://schemas.microsoft.com/office/powerpoint/2010/main" val="42490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9658"/>
            <a:ext cx="12192001" cy="512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7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글 등록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8" name="Picture 2" descr="C:\Users\baekseunghwan\Desktop\팀프로젝트 회의\PPT 이미지\관리자\관리자 공지사항 글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28800"/>
            <a:ext cx="88201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baekseunghwan\Desktop\팀프로젝트 회의\PPT 이미지\관리자\공지사항 글 등록 제목 ale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277674"/>
            <a:ext cx="3009900" cy="95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baekseunghwan\Desktop\팀프로젝트 회의\PPT 이미지\관리자\공지사항 글 등록 내용 al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618900"/>
            <a:ext cx="3009900" cy="95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>
            <a:stCxn id="4100" idx="1"/>
          </p:cNvCxnSpPr>
          <p:nvPr/>
        </p:nvCxnSpPr>
        <p:spPr>
          <a:xfrm flipH="1" flipV="1">
            <a:off x="3220855" y="4095749"/>
            <a:ext cx="1293995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4099" idx="1"/>
          </p:cNvCxnSpPr>
          <p:nvPr/>
        </p:nvCxnSpPr>
        <p:spPr>
          <a:xfrm flipH="1">
            <a:off x="3220855" y="2754524"/>
            <a:ext cx="1293995" cy="56917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위로 굽은 화살표 17"/>
          <p:cNvSpPr/>
          <p:nvPr/>
        </p:nvSpPr>
        <p:spPr>
          <a:xfrm rot="16200000">
            <a:off x="7151542" y="2754458"/>
            <a:ext cx="1805938" cy="1383372"/>
          </a:xfrm>
          <a:prstGeom prst="bentUpArrow">
            <a:avLst>
              <a:gd name="adj1" fmla="val 4566"/>
              <a:gd name="adj2" fmla="val 8731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로 굽은 화살표 18"/>
          <p:cNvSpPr/>
          <p:nvPr/>
        </p:nvSpPr>
        <p:spPr>
          <a:xfrm rot="16200000">
            <a:off x="7138750" y="4138849"/>
            <a:ext cx="1831520" cy="1383372"/>
          </a:xfrm>
          <a:prstGeom prst="bentUpArrow">
            <a:avLst>
              <a:gd name="adj1" fmla="val 4567"/>
              <a:gd name="adj2" fmla="val 9075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896350" y="4744809"/>
            <a:ext cx="278835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항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제목과 내용을 입력하지 않고 등록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26" name="Picture 7" descr="C:\Users\baekseunghwan\Desktop\유효성 검사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83" y="1327654"/>
            <a:ext cx="3314700" cy="13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aekseunghwan\Desktop\팀프로젝트 회의\PPT 이미지\관리자\관리자 글 등록 유효성 검사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83" y="2845732"/>
            <a:ext cx="3314700" cy="17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667000" y="1613326"/>
            <a:ext cx="2788353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 아이디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9" name="직선 연결선 28"/>
          <p:cNvCxnSpPr>
            <a:stCxn id="28" idx="2"/>
            <a:endCxn id="15" idx="3"/>
          </p:cNvCxnSpPr>
          <p:nvPr/>
        </p:nvCxnSpPr>
        <p:spPr>
          <a:xfrm flipH="1">
            <a:off x="2857500" y="1951880"/>
            <a:ext cx="1203677" cy="94493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81225" y="2754523"/>
            <a:ext cx="676275" cy="28458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760889" y="5522338"/>
            <a:ext cx="34831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보기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항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메인 페이지로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41" name="직선 연결선 40"/>
          <p:cNvCxnSpPr>
            <a:stCxn id="40" idx="1"/>
          </p:cNvCxnSpPr>
          <p:nvPr/>
        </p:nvCxnSpPr>
        <p:spPr>
          <a:xfrm flipH="1">
            <a:off x="1076327" y="5814726"/>
            <a:ext cx="1684562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40" idx="3"/>
          </p:cNvCxnSpPr>
          <p:nvPr/>
        </p:nvCxnSpPr>
        <p:spPr>
          <a:xfrm>
            <a:off x="6244036" y="5814726"/>
            <a:ext cx="1642664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7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상세보기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5122" name="Picture 2" descr="C:\Users\baekseunghwan\Desktop\팀프로젝트 회의\PPT 이미지\관리자\관리자 글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66837"/>
            <a:ext cx="6371028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>
            <a:stCxn id="15" idx="2"/>
          </p:cNvCxnSpPr>
          <p:nvPr/>
        </p:nvCxnSpPr>
        <p:spPr>
          <a:xfrm flipH="1">
            <a:off x="6661501" y="5082748"/>
            <a:ext cx="1" cy="120375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67325" y="4251751"/>
            <a:ext cx="278835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수정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글 수정 페이지로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5123" name="Picture 3" descr="C:\Users\baekseunghwan\Desktop\팀프로젝트 회의\PPT 이미지\관리자\공지사항 글 삭제 confi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76" y="1957388"/>
            <a:ext cx="42291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위로 굽은 화살표 46"/>
          <p:cNvSpPr/>
          <p:nvPr/>
        </p:nvSpPr>
        <p:spPr>
          <a:xfrm>
            <a:off x="7240350" y="3300413"/>
            <a:ext cx="3033950" cy="3075897"/>
          </a:xfrm>
          <a:prstGeom prst="bentUpArrow">
            <a:avLst>
              <a:gd name="adj1" fmla="val 2575"/>
              <a:gd name="adj2" fmla="val 6458"/>
              <a:gd name="adj3" fmla="val 15164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642701" y="4581216"/>
            <a:ext cx="2788353" cy="830997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삭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글 삭제 여부 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출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글 수정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146" name="Picture 2" descr="C:\Users\baekseunghwan\Desktop\팀프로젝트 회의\PPT 이미지\관리자\관리자 공지사항 글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462088"/>
            <a:ext cx="8391283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baekseunghwan\Desktop\팀프로젝트 회의\PPT 이미지\관리자\관리자 공지사항 글 수정 제목 ale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32" y="3555207"/>
            <a:ext cx="3476867" cy="110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baekseunghwan\Desktop\팀프로젝트 회의\PPT 이미지\관리자\관리자 공지사항 글 수정 내용 al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133" y="4640197"/>
            <a:ext cx="3476867" cy="10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048010" y="5095866"/>
            <a:ext cx="278835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제목과 내용을 입력하지 않고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수정완료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5" name="위로 굽은 화살표 24"/>
          <p:cNvSpPr/>
          <p:nvPr/>
        </p:nvSpPr>
        <p:spPr>
          <a:xfrm rot="16200000" flipV="1">
            <a:off x="7781231" y="5148760"/>
            <a:ext cx="1098767" cy="769038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로 굽은 화살표 25"/>
          <p:cNvSpPr/>
          <p:nvPr/>
        </p:nvSpPr>
        <p:spPr>
          <a:xfrm rot="16200000" flipV="1">
            <a:off x="7767451" y="4176764"/>
            <a:ext cx="1126330" cy="769038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7" descr="C:\Users\baekseunghwan\Desktop\유효성 검사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79" y="1641429"/>
            <a:ext cx="3792582" cy="15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baekseunghwan\Desktop\팀프로젝트 회의\PPT 이미지\관리자\공지사항 글 수정 유효성 검사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084" y="1644254"/>
            <a:ext cx="3476865" cy="15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4779678" y="1593805"/>
            <a:ext cx="7383745" cy="159260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38872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170" name="Picture 2" descr="C:\Users\baekseunghwan\Desktop\팀프로젝트 회의\PPT 이미지\관리자\관리자 QnA 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448" y="1509216"/>
            <a:ext cx="7736343" cy="475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38118" y="1794890"/>
            <a:ext cx="4498705" cy="33855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상세페이지로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endCxn id="22" idx="1"/>
          </p:cNvCxnSpPr>
          <p:nvPr/>
        </p:nvCxnSpPr>
        <p:spPr>
          <a:xfrm flipV="1">
            <a:off x="4872251" y="1964167"/>
            <a:ext cx="1965867" cy="103834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0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4" y="2262772"/>
            <a:ext cx="4581699" cy="2566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86782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글 상세보기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195" name="Picture 3" descr="C:\Users\baekseunghwan\Desktop\팀프로젝트 회의\PPT 이미지\관리자\관리자 QnA 글 상세보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4" y="1381544"/>
            <a:ext cx="4647538" cy="51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66926" y="2876062"/>
            <a:ext cx="2114549" cy="33855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 아이디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5" idx="2"/>
            <a:endCxn id="17" idx="3"/>
          </p:cNvCxnSpPr>
          <p:nvPr/>
        </p:nvCxnSpPr>
        <p:spPr>
          <a:xfrm flipH="1">
            <a:off x="2066926" y="3214616"/>
            <a:ext cx="1057275" cy="78393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571626" y="3901358"/>
            <a:ext cx="495300" cy="19439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4" descr="C:\Users\baekseunghwan\Desktop\팀프로젝트 회의\PPT 이미지\관리자\관리자 QnA 답글 등록 al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9" y="4929539"/>
            <a:ext cx="4189878" cy="132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/>
          <p:cNvCxnSpPr>
            <a:stCxn id="29" idx="1"/>
          </p:cNvCxnSpPr>
          <p:nvPr/>
        </p:nvCxnSpPr>
        <p:spPr>
          <a:xfrm flipH="1" flipV="1">
            <a:off x="5359424" y="5590105"/>
            <a:ext cx="967205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619750" y="3998553"/>
            <a:ext cx="211454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입력하지 않고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댓글저장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46" name="직선 연결선 45"/>
          <p:cNvCxnSpPr>
            <a:stCxn id="36" idx="1"/>
          </p:cNvCxnSpPr>
          <p:nvPr/>
        </p:nvCxnSpPr>
        <p:spPr>
          <a:xfrm flipH="1">
            <a:off x="4657727" y="4414052"/>
            <a:ext cx="962023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8112053" cy="480131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글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상세보</a:t>
            </a:r>
            <a:r>
              <a:rPr lang="ko-KR" altLang="en-US" dirty="0"/>
              <a:t>기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댓글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3" name="Picture 5" descr="C:\Users\baekseunghwan\Desktop\팀프로젝트 회의\PPT 이미지\관리자\관리자 QnA 댓글 확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4" y="1753018"/>
            <a:ext cx="10381483" cy="15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위로 굽은 화살표 17"/>
          <p:cNvSpPr/>
          <p:nvPr/>
        </p:nvSpPr>
        <p:spPr>
          <a:xfrm rot="5400000" flipV="1">
            <a:off x="6668088" y="637100"/>
            <a:ext cx="1322176" cy="4600718"/>
          </a:xfrm>
          <a:prstGeom prst="bentUpArrow">
            <a:avLst>
              <a:gd name="adj1" fmla="val 6651"/>
              <a:gd name="adj2" fmla="val 9066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90891" y="3172517"/>
            <a:ext cx="2114549" cy="58477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댓글삭제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댓글삭제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여부 창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9219" name="Picture 3" descr="C:\Users\baekseunghwan\Desktop\팀프로젝트 회의\PPT 이미지\관리자\관리자 QnA 답글 수정 폼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0" y="4205214"/>
            <a:ext cx="57245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baekseunghwan\Desktop\팀프로젝트 회의\PPT 이미지\관리자\관리자 QnA 답글 삭제 여부 창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52" y="2898933"/>
            <a:ext cx="3476864" cy="109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위로 굽은 화살표 21"/>
          <p:cNvSpPr/>
          <p:nvPr/>
        </p:nvSpPr>
        <p:spPr>
          <a:xfrm rot="5400000" flipV="1">
            <a:off x="7202805" y="1411605"/>
            <a:ext cx="2670810" cy="4396739"/>
          </a:xfrm>
          <a:prstGeom prst="bentUpArrow">
            <a:avLst>
              <a:gd name="adj1" fmla="val 3336"/>
              <a:gd name="adj2" fmla="val 5318"/>
              <a:gd name="adj3" fmla="val 13817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743442" y="4505281"/>
            <a:ext cx="2114549" cy="58477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댓글수정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댓글수정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폼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9220" name="Picture 4" descr="C:\Users\baekseunghwan\Desktop\팀프로젝트 회의\PPT 이미지\관리자\관리자 QnA 댓글 수정 ale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0" y="5424414"/>
            <a:ext cx="3476865" cy="109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위로 굽은 화살표 25"/>
          <p:cNvSpPr/>
          <p:nvPr/>
        </p:nvSpPr>
        <p:spPr>
          <a:xfrm rot="5400000" flipV="1">
            <a:off x="4150351" y="4884164"/>
            <a:ext cx="880870" cy="1485660"/>
          </a:xfrm>
          <a:prstGeom prst="bentUpArrow">
            <a:avLst>
              <a:gd name="adj1" fmla="val 9895"/>
              <a:gd name="adj2" fmla="val 11769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23992" y="5565362"/>
            <a:ext cx="2114549" cy="830997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입력하지 않고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수정완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9" name="직선 연결선 28"/>
          <p:cNvCxnSpPr>
            <a:stCxn id="34" idx="1"/>
            <a:endCxn id="25" idx="3"/>
          </p:cNvCxnSpPr>
          <p:nvPr/>
        </p:nvCxnSpPr>
        <p:spPr>
          <a:xfrm flipH="1" flipV="1">
            <a:off x="6638541" y="5980861"/>
            <a:ext cx="785885" cy="32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7" descr="C:\Users\baekseunghwan\Desktop\유효성 검사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521" y="5460378"/>
            <a:ext cx="2563042" cy="10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baekseunghwan\Desktop\팀프로젝트 회의\PPT 이미지\관리자\관리자 QnA 댓글 수정 유효성 검사 코드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887" y="5460378"/>
            <a:ext cx="1935426" cy="103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7424426" y="5438062"/>
            <a:ext cx="4717887" cy="108624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9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</a:t>
            </a:r>
            <a:r>
              <a:rPr lang="ko-KR" altLang="en-US" dirty="0"/>
              <a:t>기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팀원 후기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Parking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04588" y="2098555"/>
            <a:ext cx="9782825" cy="37876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737757" y="4060723"/>
            <a:ext cx="10716487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rot="16200000">
            <a:off x="3657687" y="4006007"/>
            <a:ext cx="4876625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64445" y="3629168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endParaRPr lang="ko-KR" altLang="en-US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78158" y="3629167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J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77077" y="4141800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65524" y="4141801"/>
            <a:ext cx="349397" cy="349397"/>
          </a:xfrm>
          <a:prstGeom prst="rect">
            <a:avLst/>
          </a:prstGeom>
          <a:solidFill>
            <a:schemeClr val="tx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4589" y="2638168"/>
            <a:ext cx="48914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아무래도 없는 사이트를 만들고자 하니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처음부터 끝까지 구조와 디자인을 팀원 다같이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기획했습니다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기획한대로 만들어진 사이트라 더 뜻 깊은 것 같습니다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프로젝트 진행하면서 복습도 많이 됐고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새로운 소스도 찾아서 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저만의 코드를 만들 수 있어서 행복했습니다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78158" y="2503881"/>
            <a:ext cx="480925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초기에 프로그램의 큰 흐름을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보는 것이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부족했고 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세세한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로직을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짜는데 애를 많이 먹었는데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마지막 프로젝트를 하면서 전체적인 틀에 대한 이해도를 높였고 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세부로직을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짜는 능력이 처음보다는 많이 나아졌습니다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혼자였으면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힘든일이였을겁니다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함께였기에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행복했습니다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9" y="4478843"/>
            <a:ext cx="48914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이번 프로젝트로 인해  전반적인 스프링의 구조에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대해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많은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부분을 이해 할 수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있었지만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java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script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부족함을 느끼고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많은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공부가 필요함을 느꼈습니다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그리고 팀원들이 있어 많이 의지 되어 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프로젝트를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마칠 수 있었던 것 같습니다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4588" y="4559269"/>
            <a:ext cx="489141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프로젝트를 진행하면서 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스프링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MVC2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구조에 대해선 많이 알게 되었지만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코딩 실력과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페이징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처리 부분이 부족하다는 걸 느꼈습니다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다행히 팀원들의 도움으로 프로젝트를 끝맺을 수 있었기에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감사하고 수고했다고 말하고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싶습니다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5473" y="2137925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안드보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라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4715" y="2114596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장태준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5473" y="4138215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백승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환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24715" y="4095405"/>
            <a:ext cx="180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최일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현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8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74795" y="2502067"/>
            <a:ext cx="5642410" cy="1340638"/>
            <a:chOff x="3274795" y="1970666"/>
            <a:chExt cx="5642410" cy="1340638"/>
          </a:xfrm>
        </p:grpSpPr>
        <p:sp>
          <p:nvSpPr>
            <p:cNvPr id="7" name="TextBox 6"/>
            <p:cNvSpPr txBox="1"/>
            <p:nvPr/>
          </p:nvSpPr>
          <p:spPr>
            <a:xfrm>
              <a:off x="3274795" y="2554174"/>
              <a:ext cx="5642410" cy="757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Q     &amp;     A</a:t>
              </a:r>
              <a:endPara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4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274795" y="2502067"/>
            <a:ext cx="5642410" cy="2005436"/>
            <a:chOff x="3274795" y="1970666"/>
            <a:chExt cx="5642410" cy="2005436"/>
          </a:xfrm>
        </p:grpSpPr>
        <p:sp>
          <p:nvSpPr>
            <p:cNvPr id="7" name="TextBox 6"/>
            <p:cNvSpPr txBox="1"/>
            <p:nvPr/>
          </p:nvSpPr>
          <p:spPr>
            <a:xfrm>
              <a:off x="3274795" y="2554174"/>
              <a:ext cx="5642410" cy="1421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Thanks</a:t>
              </a:r>
              <a:endPara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algn="ctr"/>
              <a:r>
                <a:rPr lang="en-US" altLang="ko-KR" sz="48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for </a:t>
              </a:r>
              <a:r>
                <a:rPr lang="en-US" altLang="ko-KR" sz="48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Watching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2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안드보라</a:t>
            </a:r>
            <a:r>
              <a:rPr lang="ko-KR" altLang="en-US" dirty="0" smtClean="0"/>
              <a:t> 개인일정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315"/>
            <a:ext cx="12192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1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장태</a:t>
            </a:r>
            <a:r>
              <a:rPr lang="ko-KR" altLang="en-US" dirty="0"/>
              <a:t>준</a:t>
            </a:r>
            <a:r>
              <a:rPr lang="ko-KR" altLang="en-US" dirty="0" smtClean="0"/>
              <a:t> 개인일정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16893"/>
            <a:ext cx="12192001" cy="515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7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백승</a:t>
            </a:r>
            <a:r>
              <a:rPr lang="ko-KR" altLang="en-US" dirty="0"/>
              <a:t>환</a:t>
            </a:r>
            <a:r>
              <a:rPr lang="ko-KR" altLang="en-US" dirty="0" smtClean="0"/>
              <a:t> 개인일정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0568"/>
            <a:ext cx="12192000" cy="519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7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최일현 개인일정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315"/>
            <a:ext cx="12192000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7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 및 개발환경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7878" y="1310399"/>
            <a:ext cx="110665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 환경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개발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OS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Windows10 pro 64 bit, Windows7 home 64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bit, Windows8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home 64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bit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DB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서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버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Oracle11g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웹 서버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Tomcat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9.0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프레임워크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Spring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4.3.3. RELEASE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발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Tool =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spring-tool-suite-3.8.4(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sts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),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SQL Developer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4.1.5.21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개발언어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JAVA 8,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HTML5,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CSS3,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jQuery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데이터베이스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모델링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ERwin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7.3.0.1666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단위테스트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Find Bugs,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PMD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문서화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Word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PowerPoint, Excel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형상관리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GitHub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(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ourceTree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1.10.23.1)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브라우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저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chrome,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FireFox</a:t>
            </a:r>
            <a:endParaRPr lang="en-US" altLang="ko-KR" sz="1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JAVA =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jdk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1.8.0_131</a:t>
            </a:r>
          </a:p>
          <a:p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UML =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starUML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2.8.0</a:t>
            </a:r>
          </a:p>
          <a:p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API = Google Chart, Google Map</a:t>
            </a:r>
          </a:p>
          <a:p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플러그인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Bootstrap-3.3.7-dist,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ObjectAid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UML Explorer</a:t>
            </a:r>
          </a:p>
        </p:txBody>
      </p:sp>
    </p:spTree>
    <p:extLst>
      <p:ext uri="{BB962C8B-B14F-4D97-AF65-F5344CB8AC3E}">
        <p14:creationId xmlns:p14="http://schemas.microsoft.com/office/powerpoint/2010/main" val="365118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Use-case-Diagram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Use-case-Diagram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 dirty="0" smtClean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Use-case-Diagram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" name="Picture 4" descr="C:\Users\alfo7-16\Desktop\my team\코딩전\USE CASE DIAGRAM\회원 use-case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5" y="1430216"/>
            <a:ext cx="11261140" cy="514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7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Use-case-Diagram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Use-case-Diagram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/</a:t>
            </a:r>
            <a:r>
              <a:rPr lang="en-US" altLang="ko-KR" dirty="0" smtClean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Use-case-Diagram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" name="Picture 2" descr="C:\Users\alfo7-16\Desktop\my team\코딩전\USE CASE DIAGRAM\관리자 use-case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00" y="1336430"/>
            <a:ext cx="119487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alfo7-16\Desktop\개체관계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40" y="1406766"/>
            <a:ext cx="9874735" cy="512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43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" name="Picture 2" descr="C:\Users\alfo7-16\Desktop\my team\코딩전\미래주차장 문서 파일\테이블모델링\논리적 ERW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67" y="1370983"/>
            <a:ext cx="9299811" cy="51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8189" y="1564228"/>
            <a:ext cx="2470452" cy="338554"/>
          </a:xfrm>
        </p:spPr>
        <p:txBody>
          <a:bodyPr/>
          <a:lstStyle/>
          <a:p>
            <a:r>
              <a:rPr lang="en-US" altLang="ko-KR" dirty="0" smtClean="0"/>
              <a:t>PROJECT CONTENTS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314559" y="803784"/>
            <a:ext cx="1367025" cy="817205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8914405" y="792061"/>
            <a:ext cx="1367025" cy="817205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7"/>
          </p:nvPr>
        </p:nvSpPr>
        <p:spPr>
          <a:xfrm>
            <a:off x="4266661" y="3734263"/>
            <a:ext cx="1367025" cy="817205"/>
          </a:xfrm>
        </p:spPr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>
          <a:xfrm>
            <a:off x="6708266" y="780338"/>
            <a:ext cx="1367025" cy="817205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>
          <a:xfrm>
            <a:off x="4186389" y="1992571"/>
            <a:ext cx="2089599" cy="338554"/>
          </a:xfrm>
        </p:spPr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>
          <a:xfrm>
            <a:off x="6713325" y="2016017"/>
            <a:ext cx="1716816" cy="338554"/>
          </a:xfrm>
        </p:spPr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>
          <a:xfrm>
            <a:off x="8919464" y="2027740"/>
            <a:ext cx="1925629" cy="311903"/>
          </a:xfrm>
        </p:spPr>
        <p:txBody>
          <a:bodyPr/>
          <a:lstStyle/>
          <a:p>
            <a:r>
              <a:rPr lang="en-US" altLang="ko-KR" dirty="0" smtClean="0"/>
              <a:t>Use-case-Diagram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>
          <a:xfrm>
            <a:off x="4271721" y="4969942"/>
            <a:ext cx="1503728" cy="338554"/>
          </a:xfrm>
        </p:spPr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>
          <a:xfrm>
            <a:off x="4241513" y="2435501"/>
            <a:ext cx="1563348" cy="828751"/>
          </a:xfrm>
        </p:spPr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개발목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적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 요구사항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3"/>
          </p:nvPr>
        </p:nvSpPr>
        <p:spPr>
          <a:xfrm>
            <a:off x="6671679" y="2412055"/>
            <a:ext cx="1539951" cy="828751"/>
          </a:xfrm>
        </p:spPr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담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4"/>
          </p:nvPr>
        </p:nvSpPr>
        <p:spPr>
          <a:xfrm>
            <a:off x="8907293" y="2412055"/>
            <a:ext cx="2346859" cy="828751"/>
          </a:xfrm>
        </p:spPr>
        <p:txBody>
          <a:bodyPr/>
          <a:lstStyle/>
          <a:p>
            <a:r>
              <a:rPr lang="en-US" altLang="ko-KR" dirty="0" smtClean="0"/>
              <a:t>Use-case-Diagram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dirty="0"/>
              <a:t>Use-case-Diagram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5"/>
          </p:nvPr>
        </p:nvSpPr>
        <p:spPr>
          <a:xfrm>
            <a:off x="4241513" y="5350396"/>
            <a:ext cx="1488414" cy="828751"/>
          </a:xfrm>
        </p:spPr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개체관계도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논리적 모델링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41513" y="1761338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6126" y="1761338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07294" y="1749615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187011" y="4715263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902681" y="1475146"/>
            <a:ext cx="215427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4"/>
          <p:cNvSpPr txBox="1">
            <a:spLocks/>
          </p:cNvSpPr>
          <p:nvPr/>
        </p:nvSpPr>
        <p:spPr>
          <a:xfrm>
            <a:off x="6681614" y="37342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23" name="텍스트 개체 틀 9"/>
          <p:cNvSpPr txBox="1">
            <a:spLocks/>
          </p:cNvSpPr>
          <p:nvPr/>
        </p:nvSpPr>
        <p:spPr>
          <a:xfrm>
            <a:off x="6686674" y="4969941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24" name="텍스트 개체 틀 13"/>
          <p:cNvSpPr txBox="1">
            <a:spLocks/>
          </p:cNvSpPr>
          <p:nvPr/>
        </p:nvSpPr>
        <p:spPr>
          <a:xfrm>
            <a:off x="6699241" y="5365979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UML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리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자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01964" y="4715262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텍스트 개체 틀 3"/>
          <p:cNvSpPr txBox="1">
            <a:spLocks/>
          </p:cNvSpPr>
          <p:nvPr/>
        </p:nvSpPr>
        <p:spPr>
          <a:xfrm>
            <a:off x="8914406" y="3734535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27" name="텍스트 개체 틀 5"/>
          <p:cNvSpPr txBox="1">
            <a:spLocks/>
          </p:cNvSpPr>
          <p:nvPr/>
        </p:nvSpPr>
        <p:spPr>
          <a:xfrm>
            <a:off x="6708267" y="3746258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9" name="텍스트 개체 틀 8"/>
          <p:cNvSpPr txBox="1">
            <a:spLocks/>
          </p:cNvSpPr>
          <p:nvPr/>
        </p:nvSpPr>
        <p:spPr>
          <a:xfrm>
            <a:off x="8919465" y="5040552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UI</a:t>
            </a:r>
            <a:r>
              <a:rPr lang="ko-KR" altLang="en-US" dirty="0" smtClean="0"/>
              <a:t>기능 후기</a:t>
            </a:r>
            <a:endParaRPr lang="ko-KR" altLang="en-US" dirty="0"/>
          </a:p>
        </p:txBody>
      </p:sp>
      <p:sp>
        <p:nvSpPr>
          <p:cNvPr id="31" name="텍스트 개체 틀 12"/>
          <p:cNvSpPr txBox="1">
            <a:spLocks/>
          </p:cNvSpPr>
          <p:nvPr/>
        </p:nvSpPr>
        <p:spPr>
          <a:xfrm>
            <a:off x="8907295" y="5436590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기능설명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후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기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907295" y="4715535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2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" name="Picture 2" descr="C:\Users\alfo7-16\Desktop\my team\코딩전\미래주차장 문서 파일\테이블모델링\물리적 ERW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84" y="1348226"/>
            <a:ext cx="9087216" cy="52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0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5" descr="C:\Users\alfo7-8\Desktop\주차장 프로젝트\멤버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5" y="1377461"/>
            <a:ext cx="2712254" cy="502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alfo7-8\Desktop\주차장 프로젝트\멤버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3" y="1272685"/>
            <a:ext cx="2145889" cy="52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lfo7-8\Desktop\주차장 프로젝트\멤버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62" y="1296043"/>
            <a:ext cx="1870868" cy="520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alfo7-8\Desktop\주차장 프로젝트\멤버매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052" y="1296043"/>
            <a:ext cx="1566476" cy="16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alfo7-8\Desktop\주차장 프로젝트\멤버뷰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64" y="2903589"/>
            <a:ext cx="1742452" cy="360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lfo7-8\Desktop\주차장 프로젝트\멤버뷰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621" y="1377461"/>
            <a:ext cx="2522379" cy="26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3" name="Picture 2" descr="C:\Users\alfo7-8\Desktop\주차장 프로젝트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0" y="1388696"/>
            <a:ext cx="2323820" cy="519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7-8\Desktop\주차장 프로젝트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00" y="1399075"/>
            <a:ext cx="2229252" cy="51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alfo7-8\Desktop\주차장 프로젝트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915" y="1399075"/>
            <a:ext cx="1841583" cy="51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alfo7-8\Desktop\주차장 프로젝트\관리자매퍼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8" y="1388696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alfo7-8\Desktop\주차장 프로젝트\관리자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603" y="1388695"/>
            <a:ext cx="2525491" cy="502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706332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" name="Picture 2" descr="C:\Users\baekseunghwan\Desktop\UML 이미지\MemberLo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1465262"/>
            <a:ext cx="10614026" cy="49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10297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회원가</a:t>
            </a:r>
            <a:r>
              <a:rPr lang="ko-KR" altLang="en-US" dirty="0"/>
              <a:t>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baekseunghwan\Desktop\UML 이미지\MemberJo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76" y="1343024"/>
            <a:ext cx="10751824" cy="51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7088470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예</a:t>
            </a:r>
            <a:r>
              <a:rPr lang="ko-KR" altLang="en-US" dirty="0"/>
              <a:t>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" name="Picture 2" descr="C:\Users\baekseunghwan\Desktop\UML 이미지\MemberBoo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417505"/>
            <a:ext cx="10717213" cy="50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556207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결</a:t>
            </a:r>
            <a:r>
              <a:rPr lang="ko-KR" altLang="en-US" dirty="0"/>
              <a:t>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baekseunghwan\Desktop\UML 이미지\MemberPayment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4" y="1314450"/>
            <a:ext cx="10010776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baekseunghwan\Desktop\UML 이미지\MemberPayment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3554414"/>
            <a:ext cx="2812911" cy="28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5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6951992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221"/>
            <a:ext cx="12192000" cy="5138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09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665389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3" descr="C:\Users\baekseunghwan\Desktop\UML 이미지\MemberNotice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363663"/>
            <a:ext cx="11471275" cy="51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92183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로그</a:t>
            </a:r>
            <a:r>
              <a:rPr lang="ko-KR" altLang="en-US" dirty="0"/>
              <a:t>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6" name="Picture 2" descr="C:\Users\baekseunghwan\Desktop\UML 이미지\AdminLog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" y="1298575"/>
            <a:ext cx="12009438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Parking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1709205" y="23218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364967" y="23218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8" name="자유형 7"/>
          <p:cNvSpPr/>
          <p:nvPr/>
        </p:nvSpPr>
        <p:spPr>
          <a:xfrm>
            <a:off x="5020729" y="23218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 dirty="0"/>
          </a:p>
        </p:txBody>
      </p:sp>
      <p:sp>
        <p:nvSpPr>
          <p:cNvPr id="9" name="자유형 8"/>
          <p:cNvSpPr/>
          <p:nvPr/>
        </p:nvSpPr>
        <p:spPr>
          <a:xfrm>
            <a:off x="6676491" y="23218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0" name="TextBox 9"/>
          <p:cNvSpPr txBox="1"/>
          <p:nvPr/>
        </p:nvSpPr>
        <p:spPr>
          <a:xfrm>
            <a:off x="1708329" y="1727455"/>
            <a:ext cx="165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개발목적</a:t>
            </a:r>
            <a:endParaRPr lang="ko-KR" altLang="en-US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7353" y="3711215"/>
            <a:ext cx="1166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/>
              <a:t>주차 난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783115" y="3711215"/>
            <a:ext cx="1166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/>
              <a:t>예약 신청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367911" y="3711215"/>
            <a:ext cx="130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/>
              <a:t>정확한 시간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969170" y="3711215"/>
            <a:ext cx="141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 smtClean="0"/>
              <a:t>효율</a:t>
            </a:r>
            <a:r>
              <a:rPr lang="ko-KR" altLang="en-US" sz="1600" dirty="0"/>
              <a:t>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1017" y="4715665"/>
            <a:ext cx="1106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ko-KR" sz="2400" dirty="0" smtClean="0">
                <a:solidFill>
                  <a:schemeClr val="accent1">
                    <a:lumMod val="75000"/>
                  </a:schemeClr>
                </a:solidFill>
              </a:rPr>
              <a:t>주차 </a:t>
            </a:r>
            <a:r>
              <a:rPr lang="ko-KR" altLang="ko-KR" sz="2400" dirty="0">
                <a:solidFill>
                  <a:schemeClr val="accent1">
                    <a:lumMod val="75000"/>
                  </a:schemeClr>
                </a:solidFill>
              </a:rPr>
              <a:t>난</a:t>
            </a:r>
            <a:r>
              <a:rPr lang="ko-KR" altLang="ko-KR" sz="2400" dirty="0"/>
              <a:t>에 시달리는 </a:t>
            </a:r>
            <a:r>
              <a:rPr lang="ko-KR" altLang="ko-KR" sz="2400" dirty="0" smtClean="0"/>
              <a:t>운전자에게</a:t>
            </a:r>
            <a:r>
              <a:rPr lang="en-US" altLang="ko-KR" sz="2400" dirty="0" smtClean="0"/>
              <a:t> </a:t>
            </a:r>
            <a:r>
              <a:rPr lang="ko-KR" altLang="ko-KR" sz="2400" dirty="0" smtClean="0">
                <a:solidFill>
                  <a:schemeClr val="accent1">
                    <a:lumMod val="75000"/>
                  </a:schemeClr>
                </a:solidFill>
              </a:rPr>
              <a:t>예약시스템</a:t>
            </a:r>
            <a:r>
              <a:rPr lang="ko-KR" altLang="ko-KR" sz="2400" dirty="0" smtClean="0"/>
              <a:t>을 </a:t>
            </a:r>
            <a:r>
              <a:rPr lang="ko-KR" altLang="ko-KR" sz="2400" dirty="0"/>
              <a:t>제공하여 </a:t>
            </a:r>
            <a:endParaRPr lang="en-US" altLang="ko-KR" sz="2400" dirty="0" smtClean="0"/>
          </a:p>
          <a:p>
            <a:r>
              <a:rPr lang="ko-KR" altLang="ko-KR" sz="2400" dirty="0" smtClean="0">
                <a:solidFill>
                  <a:schemeClr val="accent1">
                    <a:lumMod val="75000"/>
                  </a:schemeClr>
                </a:solidFill>
              </a:rPr>
              <a:t>시간절약</a:t>
            </a:r>
            <a:r>
              <a:rPr lang="ko-KR" altLang="ko-KR" sz="2400" dirty="0" smtClean="0"/>
              <a:t>과 </a:t>
            </a:r>
            <a:r>
              <a:rPr lang="ko-KR" altLang="ko-KR" sz="2400" dirty="0">
                <a:solidFill>
                  <a:schemeClr val="accent1">
                    <a:lumMod val="75000"/>
                  </a:schemeClr>
                </a:solidFill>
              </a:rPr>
              <a:t>효율성</a:t>
            </a:r>
            <a:r>
              <a:rPr lang="ko-KR" altLang="ko-KR" sz="2400" dirty="0"/>
              <a:t>을 높이고</a:t>
            </a:r>
            <a:r>
              <a:rPr lang="en-US" altLang="ko-KR" sz="2400" dirty="0"/>
              <a:t>,</a:t>
            </a:r>
            <a:endParaRPr lang="ko-KR" altLang="ko-KR" sz="2400" dirty="0"/>
          </a:p>
          <a:p>
            <a:r>
              <a:rPr lang="ko-KR" altLang="ko-KR" sz="2400" dirty="0"/>
              <a:t>기존의 주차장시스템과 달리 </a:t>
            </a:r>
            <a:r>
              <a:rPr lang="ko-KR" altLang="ko-KR" sz="2400" dirty="0">
                <a:solidFill>
                  <a:schemeClr val="accent1">
                    <a:lumMod val="75000"/>
                  </a:schemeClr>
                </a:solidFill>
              </a:rPr>
              <a:t>정확한 시간</a:t>
            </a:r>
            <a:r>
              <a:rPr lang="ko-KR" altLang="ko-KR" sz="2400" dirty="0"/>
              <a:t>과 </a:t>
            </a:r>
            <a:r>
              <a:rPr lang="ko-KR" altLang="ko-KR" sz="2400" dirty="0">
                <a:solidFill>
                  <a:schemeClr val="accent1">
                    <a:lumMod val="75000"/>
                  </a:schemeClr>
                </a:solidFill>
              </a:rPr>
              <a:t>공간</a:t>
            </a:r>
            <a:r>
              <a:rPr lang="ko-KR" altLang="ko-KR" sz="2400" dirty="0"/>
              <a:t>을 배정받도록 </a:t>
            </a:r>
            <a:r>
              <a:rPr lang="ko-KR" altLang="ko-KR" sz="2400" dirty="0" smtClean="0"/>
              <a:t>한다</a:t>
            </a:r>
            <a:r>
              <a:rPr lang="en-US" altLang="ko-KR" sz="2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8332253" y="23218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D0A8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45" name="TextBox 44"/>
          <p:cNvSpPr txBox="1"/>
          <p:nvPr/>
        </p:nvSpPr>
        <p:spPr>
          <a:xfrm>
            <a:off x="8624932" y="3711215"/>
            <a:ext cx="1417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1600" dirty="0"/>
              <a:t>프로그램 이용</a:t>
            </a:r>
          </a:p>
        </p:txBody>
      </p:sp>
      <p:grpSp>
        <p:nvGrpSpPr>
          <p:cNvPr id="87" name="그룹 86"/>
          <p:cNvGrpSpPr/>
          <p:nvPr/>
        </p:nvGrpSpPr>
        <p:grpSpPr>
          <a:xfrm>
            <a:off x="4072709" y="2521441"/>
            <a:ext cx="579063" cy="671269"/>
            <a:chOff x="4062413" y="1074738"/>
            <a:chExt cx="4057650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4062413" y="1074738"/>
              <a:ext cx="4057650" cy="4703763"/>
            </a:xfrm>
            <a:custGeom>
              <a:avLst/>
              <a:gdLst>
                <a:gd name="T0" fmla="*/ 2170 w 5111"/>
                <a:gd name="T1" fmla="*/ 4313 h 5927"/>
                <a:gd name="T2" fmla="*/ 4739 w 5111"/>
                <a:gd name="T3" fmla="*/ 5736 h 5927"/>
                <a:gd name="T4" fmla="*/ 2932 w 5111"/>
                <a:gd name="T5" fmla="*/ 4305 h 5927"/>
                <a:gd name="T6" fmla="*/ 2786 w 5111"/>
                <a:gd name="T7" fmla="*/ 4365 h 5927"/>
                <a:gd name="T8" fmla="*/ 2632 w 5111"/>
                <a:gd name="T9" fmla="*/ 4395 h 5927"/>
                <a:gd name="T10" fmla="*/ 2477 w 5111"/>
                <a:gd name="T11" fmla="*/ 4395 h 5927"/>
                <a:gd name="T12" fmla="*/ 2325 w 5111"/>
                <a:gd name="T13" fmla="*/ 4365 h 5927"/>
                <a:gd name="T14" fmla="*/ 2179 w 5111"/>
                <a:gd name="T15" fmla="*/ 4305 h 5927"/>
                <a:gd name="T16" fmla="*/ 2170 w 5111"/>
                <a:gd name="T17" fmla="*/ 4073 h 5927"/>
                <a:gd name="T18" fmla="*/ 2302 w 5111"/>
                <a:gd name="T19" fmla="*/ 4152 h 5927"/>
                <a:gd name="T20" fmla="*/ 2445 w 5111"/>
                <a:gd name="T21" fmla="*/ 4197 h 5927"/>
                <a:gd name="T22" fmla="*/ 2593 w 5111"/>
                <a:gd name="T23" fmla="*/ 4206 h 5927"/>
                <a:gd name="T24" fmla="*/ 2739 w 5111"/>
                <a:gd name="T25" fmla="*/ 4179 h 5927"/>
                <a:gd name="T26" fmla="*/ 2878 w 5111"/>
                <a:gd name="T27" fmla="*/ 4116 h 5927"/>
                <a:gd name="T28" fmla="*/ 3315 w 5111"/>
                <a:gd name="T29" fmla="*/ 3777 h 5927"/>
                <a:gd name="T30" fmla="*/ 4920 w 5111"/>
                <a:gd name="T31" fmla="*/ 2752 h 5927"/>
                <a:gd name="T32" fmla="*/ 4920 w 5111"/>
                <a:gd name="T33" fmla="*/ 5633 h 5927"/>
                <a:gd name="T34" fmla="*/ 4920 w 5111"/>
                <a:gd name="T35" fmla="*/ 2752 h 5927"/>
                <a:gd name="T36" fmla="*/ 191 w 5111"/>
                <a:gd name="T37" fmla="*/ 5626 h 5927"/>
                <a:gd name="T38" fmla="*/ 2013 w 5111"/>
                <a:gd name="T39" fmla="*/ 4193 h 5927"/>
                <a:gd name="T40" fmla="*/ 4599 w 5111"/>
                <a:gd name="T41" fmla="*/ 2347 h 5927"/>
                <a:gd name="T42" fmla="*/ 4860 w 5111"/>
                <a:gd name="T43" fmla="*/ 2554 h 5927"/>
                <a:gd name="T44" fmla="*/ 513 w 5111"/>
                <a:gd name="T45" fmla="*/ 2347 h 5927"/>
                <a:gd name="T46" fmla="*/ 513 w 5111"/>
                <a:gd name="T47" fmla="*/ 2761 h 5927"/>
                <a:gd name="T48" fmla="*/ 710 w 5111"/>
                <a:gd name="T49" fmla="*/ 193 h 5927"/>
                <a:gd name="T50" fmla="*/ 704 w 5111"/>
                <a:gd name="T51" fmla="*/ 197 h 5927"/>
                <a:gd name="T52" fmla="*/ 704 w 5111"/>
                <a:gd name="T53" fmla="*/ 2913 h 5927"/>
                <a:gd name="T54" fmla="*/ 3559 w 5111"/>
                <a:gd name="T55" fmla="*/ 3584 h 5927"/>
                <a:gd name="T56" fmla="*/ 4407 w 5111"/>
                <a:gd name="T57" fmla="*/ 198 h 5927"/>
                <a:gd name="T58" fmla="*/ 4404 w 5111"/>
                <a:gd name="T59" fmla="*/ 193 h 5927"/>
                <a:gd name="T60" fmla="*/ 710 w 5111"/>
                <a:gd name="T61" fmla="*/ 193 h 5927"/>
                <a:gd name="T62" fmla="*/ 4400 w 5111"/>
                <a:gd name="T63" fmla="*/ 0 h 5927"/>
                <a:gd name="T64" fmla="*/ 4488 w 5111"/>
                <a:gd name="T65" fmla="*/ 22 h 5927"/>
                <a:gd name="T66" fmla="*/ 4555 w 5111"/>
                <a:gd name="T67" fmla="*/ 76 h 5927"/>
                <a:gd name="T68" fmla="*/ 4593 w 5111"/>
                <a:gd name="T69" fmla="*/ 153 h 5927"/>
                <a:gd name="T70" fmla="*/ 4599 w 5111"/>
                <a:gd name="T71" fmla="*/ 2103 h 5927"/>
                <a:gd name="T72" fmla="*/ 5095 w 5111"/>
                <a:gd name="T73" fmla="*/ 2500 h 5927"/>
                <a:gd name="T74" fmla="*/ 5111 w 5111"/>
                <a:gd name="T75" fmla="*/ 2554 h 5927"/>
                <a:gd name="T76" fmla="*/ 5108 w 5111"/>
                <a:gd name="T77" fmla="*/ 5680 h 5927"/>
                <a:gd name="T78" fmla="*/ 5070 w 5111"/>
                <a:gd name="T79" fmla="*/ 5777 h 5927"/>
                <a:gd name="T80" fmla="*/ 5005 w 5111"/>
                <a:gd name="T81" fmla="*/ 5856 h 5927"/>
                <a:gd name="T82" fmla="*/ 4916 w 5111"/>
                <a:gd name="T83" fmla="*/ 5909 h 5927"/>
                <a:gd name="T84" fmla="*/ 4810 w 5111"/>
                <a:gd name="T85" fmla="*/ 5927 h 5927"/>
                <a:gd name="T86" fmla="*/ 246 w 5111"/>
                <a:gd name="T87" fmla="*/ 5921 h 5927"/>
                <a:gd name="T88" fmla="*/ 148 w 5111"/>
                <a:gd name="T89" fmla="*/ 5885 h 5927"/>
                <a:gd name="T90" fmla="*/ 70 w 5111"/>
                <a:gd name="T91" fmla="*/ 5820 h 5927"/>
                <a:gd name="T92" fmla="*/ 18 w 5111"/>
                <a:gd name="T93" fmla="*/ 5730 h 5927"/>
                <a:gd name="T94" fmla="*/ 0 w 5111"/>
                <a:gd name="T95" fmla="*/ 5626 h 5927"/>
                <a:gd name="T96" fmla="*/ 4 w 5111"/>
                <a:gd name="T97" fmla="*/ 2525 h 5927"/>
                <a:gd name="T98" fmla="*/ 36 w 5111"/>
                <a:gd name="T99" fmla="*/ 2478 h 5927"/>
                <a:gd name="T100" fmla="*/ 513 w 5111"/>
                <a:gd name="T101" fmla="*/ 198 h 5927"/>
                <a:gd name="T102" fmla="*/ 533 w 5111"/>
                <a:gd name="T103" fmla="*/ 112 h 5927"/>
                <a:gd name="T104" fmla="*/ 587 w 5111"/>
                <a:gd name="T105" fmla="*/ 45 h 5927"/>
                <a:gd name="T106" fmla="*/ 664 w 5111"/>
                <a:gd name="T107" fmla="*/ 5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11" h="5927">
                  <a:moveTo>
                    <a:pt x="2179" y="4305"/>
                  </a:moveTo>
                  <a:lnTo>
                    <a:pt x="2170" y="4313"/>
                  </a:lnTo>
                  <a:lnTo>
                    <a:pt x="372" y="5736"/>
                  </a:lnTo>
                  <a:lnTo>
                    <a:pt x="4739" y="5736"/>
                  </a:lnTo>
                  <a:lnTo>
                    <a:pt x="2941" y="4313"/>
                  </a:lnTo>
                  <a:lnTo>
                    <a:pt x="2932" y="4305"/>
                  </a:lnTo>
                  <a:lnTo>
                    <a:pt x="2860" y="4340"/>
                  </a:lnTo>
                  <a:lnTo>
                    <a:pt x="2786" y="4365"/>
                  </a:lnTo>
                  <a:lnTo>
                    <a:pt x="2710" y="4385"/>
                  </a:lnTo>
                  <a:lnTo>
                    <a:pt x="2632" y="4395"/>
                  </a:lnTo>
                  <a:lnTo>
                    <a:pt x="2555" y="4399"/>
                  </a:lnTo>
                  <a:lnTo>
                    <a:pt x="2477" y="4395"/>
                  </a:lnTo>
                  <a:lnTo>
                    <a:pt x="2401" y="4385"/>
                  </a:lnTo>
                  <a:lnTo>
                    <a:pt x="2325" y="4365"/>
                  </a:lnTo>
                  <a:lnTo>
                    <a:pt x="2251" y="4340"/>
                  </a:lnTo>
                  <a:lnTo>
                    <a:pt x="2179" y="4305"/>
                  </a:lnTo>
                  <a:close/>
                  <a:moveTo>
                    <a:pt x="1796" y="3777"/>
                  </a:moveTo>
                  <a:lnTo>
                    <a:pt x="2170" y="4073"/>
                  </a:lnTo>
                  <a:lnTo>
                    <a:pt x="2233" y="4116"/>
                  </a:lnTo>
                  <a:lnTo>
                    <a:pt x="2302" y="4152"/>
                  </a:lnTo>
                  <a:lnTo>
                    <a:pt x="2372" y="4179"/>
                  </a:lnTo>
                  <a:lnTo>
                    <a:pt x="2445" y="4197"/>
                  </a:lnTo>
                  <a:lnTo>
                    <a:pt x="2519" y="4206"/>
                  </a:lnTo>
                  <a:lnTo>
                    <a:pt x="2593" y="4206"/>
                  </a:lnTo>
                  <a:lnTo>
                    <a:pt x="2667" y="4197"/>
                  </a:lnTo>
                  <a:lnTo>
                    <a:pt x="2739" y="4179"/>
                  </a:lnTo>
                  <a:lnTo>
                    <a:pt x="2809" y="4152"/>
                  </a:lnTo>
                  <a:lnTo>
                    <a:pt x="2878" y="4116"/>
                  </a:lnTo>
                  <a:lnTo>
                    <a:pt x="2941" y="4073"/>
                  </a:lnTo>
                  <a:lnTo>
                    <a:pt x="3315" y="3777"/>
                  </a:lnTo>
                  <a:lnTo>
                    <a:pt x="1796" y="3777"/>
                  </a:lnTo>
                  <a:close/>
                  <a:moveTo>
                    <a:pt x="4920" y="2752"/>
                  </a:moveTo>
                  <a:lnTo>
                    <a:pt x="3098" y="4193"/>
                  </a:lnTo>
                  <a:lnTo>
                    <a:pt x="4920" y="5633"/>
                  </a:lnTo>
                  <a:lnTo>
                    <a:pt x="4920" y="5626"/>
                  </a:lnTo>
                  <a:lnTo>
                    <a:pt x="4920" y="2752"/>
                  </a:lnTo>
                  <a:close/>
                  <a:moveTo>
                    <a:pt x="191" y="2752"/>
                  </a:moveTo>
                  <a:lnTo>
                    <a:pt x="191" y="5626"/>
                  </a:lnTo>
                  <a:lnTo>
                    <a:pt x="191" y="5633"/>
                  </a:lnTo>
                  <a:lnTo>
                    <a:pt x="2013" y="4193"/>
                  </a:lnTo>
                  <a:lnTo>
                    <a:pt x="191" y="2752"/>
                  </a:lnTo>
                  <a:close/>
                  <a:moveTo>
                    <a:pt x="4599" y="2347"/>
                  </a:moveTo>
                  <a:lnTo>
                    <a:pt x="4599" y="2761"/>
                  </a:lnTo>
                  <a:lnTo>
                    <a:pt x="4860" y="2554"/>
                  </a:lnTo>
                  <a:lnTo>
                    <a:pt x="4599" y="2347"/>
                  </a:lnTo>
                  <a:close/>
                  <a:moveTo>
                    <a:pt x="513" y="2347"/>
                  </a:moveTo>
                  <a:lnTo>
                    <a:pt x="251" y="2554"/>
                  </a:lnTo>
                  <a:lnTo>
                    <a:pt x="513" y="2761"/>
                  </a:lnTo>
                  <a:lnTo>
                    <a:pt x="513" y="2347"/>
                  </a:lnTo>
                  <a:close/>
                  <a:moveTo>
                    <a:pt x="710" y="193"/>
                  </a:moveTo>
                  <a:lnTo>
                    <a:pt x="708" y="193"/>
                  </a:lnTo>
                  <a:lnTo>
                    <a:pt x="704" y="197"/>
                  </a:lnTo>
                  <a:lnTo>
                    <a:pt x="704" y="198"/>
                  </a:lnTo>
                  <a:lnTo>
                    <a:pt x="704" y="2913"/>
                  </a:lnTo>
                  <a:lnTo>
                    <a:pt x="1553" y="3584"/>
                  </a:lnTo>
                  <a:lnTo>
                    <a:pt x="3559" y="3584"/>
                  </a:lnTo>
                  <a:lnTo>
                    <a:pt x="4407" y="2913"/>
                  </a:lnTo>
                  <a:lnTo>
                    <a:pt x="4407" y="198"/>
                  </a:lnTo>
                  <a:lnTo>
                    <a:pt x="4405" y="197"/>
                  </a:lnTo>
                  <a:lnTo>
                    <a:pt x="4404" y="193"/>
                  </a:lnTo>
                  <a:lnTo>
                    <a:pt x="4400" y="193"/>
                  </a:lnTo>
                  <a:lnTo>
                    <a:pt x="710" y="193"/>
                  </a:lnTo>
                  <a:close/>
                  <a:moveTo>
                    <a:pt x="710" y="0"/>
                  </a:moveTo>
                  <a:lnTo>
                    <a:pt x="4400" y="0"/>
                  </a:lnTo>
                  <a:lnTo>
                    <a:pt x="4447" y="5"/>
                  </a:lnTo>
                  <a:lnTo>
                    <a:pt x="4488" y="22"/>
                  </a:lnTo>
                  <a:lnTo>
                    <a:pt x="4525" y="45"/>
                  </a:lnTo>
                  <a:lnTo>
                    <a:pt x="4555" y="76"/>
                  </a:lnTo>
                  <a:lnTo>
                    <a:pt x="4579" y="112"/>
                  </a:lnTo>
                  <a:lnTo>
                    <a:pt x="4593" y="153"/>
                  </a:lnTo>
                  <a:lnTo>
                    <a:pt x="4599" y="198"/>
                  </a:lnTo>
                  <a:lnTo>
                    <a:pt x="4599" y="2103"/>
                  </a:lnTo>
                  <a:lnTo>
                    <a:pt x="5075" y="2478"/>
                  </a:lnTo>
                  <a:lnTo>
                    <a:pt x="5095" y="2500"/>
                  </a:lnTo>
                  <a:lnTo>
                    <a:pt x="5108" y="2525"/>
                  </a:lnTo>
                  <a:lnTo>
                    <a:pt x="5111" y="2554"/>
                  </a:lnTo>
                  <a:lnTo>
                    <a:pt x="5111" y="5626"/>
                  </a:lnTo>
                  <a:lnTo>
                    <a:pt x="5108" y="5680"/>
                  </a:lnTo>
                  <a:lnTo>
                    <a:pt x="5093" y="5730"/>
                  </a:lnTo>
                  <a:lnTo>
                    <a:pt x="5070" y="5777"/>
                  </a:lnTo>
                  <a:lnTo>
                    <a:pt x="5041" y="5820"/>
                  </a:lnTo>
                  <a:lnTo>
                    <a:pt x="5005" y="5856"/>
                  </a:lnTo>
                  <a:lnTo>
                    <a:pt x="4963" y="5885"/>
                  </a:lnTo>
                  <a:lnTo>
                    <a:pt x="4916" y="5909"/>
                  </a:lnTo>
                  <a:lnTo>
                    <a:pt x="4864" y="5921"/>
                  </a:lnTo>
                  <a:lnTo>
                    <a:pt x="4810" y="5927"/>
                  </a:lnTo>
                  <a:lnTo>
                    <a:pt x="300" y="5927"/>
                  </a:lnTo>
                  <a:lnTo>
                    <a:pt x="246" y="5921"/>
                  </a:lnTo>
                  <a:lnTo>
                    <a:pt x="195" y="5909"/>
                  </a:lnTo>
                  <a:lnTo>
                    <a:pt x="148" y="5885"/>
                  </a:lnTo>
                  <a:lnTo>
                    <a:pt x="107" y="5856"/>
                  </a:lnTo>
                  <a:lnTo>
                    <a:pt x="70" y="5820"/>
                  </a:lnTo>
                  <a:lnTo>
                    <a:pt x="40" y="5777"/>
                  </a:lnTo>
                  <a:lnTo>
                    <a:pt x="18" y="5730"/>
                  </a:lnTo>
                  <a:lnTo>
                    <a:pt x="4" y="5680"/>
                  </a:lnTo>
                  <a:lnTo>
                    <a:pt x="0" y="5626"/>
                  </a:lnTo>
                  <a:lnTo>
                    <a:pt x="0" y="2554"/>
                  </a:lnTo>
                  <a:lnTo>
                    <a:pt x="4" y="2525"/>
                  </a:lnTo>
                  <a:lnTo>
                    <a:pt x="16" y="2500"/>
                  </a:lnTo>
                  <a:lnTo>
                    <a:pt x="36" y="2478"/>
                  </a:lnTo>
                  <a:lnTo>
                    <a:pt x="513" y="2103"/>
                  </a:lnTo>
                  <a:lnTo>
                    <a:pt x="513" y="198"/>
                  </a:lnTo>
                  <a:lnTo>
                    <a:pt x="516" y="153"/>
                  </a:lnTo>
                  <a:lnTo>
                    <a:pt x="533" y="112"/>
                  </a:lnTo>
                  <a:lnTo>
                    <a:pt x="556" y="76"/>
                  </a:lnTo>
                  <a:lnTo>
                    <a:pt x="587" y="45"/>
                  </a:lnTo>
                  <a:lnTo>
                    <a:pt x="623" y="22"/>
                  </a:lnTo>
                  <a:lnTo>
                    <a:pt x="664" y="5"/>
                  </a:lnTo>
                  <a:lnTo>
                    <a:pt x="71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9"/>
            <p:cNvSpPr>
              <a:spLocks/>
            </p:cNvSpPr>
            <p:nvPr/>
          </p:nvSpPr>
          <p:spPr bwMode="auto">
            <a:xfrm>
              <a:off x="5038726" y="1643063"/>
              <a:ext cx="722313" cy="152400"/>
            </a:xfrm>
            <a:custGeom>
              <a:avLst/>
              <a:gdLst>
                <a:gd name="T0" fmla="*/ 95 w 910"/>
                <a:gd name="T1" fmla="*/ 0 h 191"/>
                <a:gd name="T2" fmla="*/ 814 w 910"/>
                <a:gd name="T3" fmla="*/ 0 h 191"/>
                <a:gd name="T4" fmla="*/ 843 w 910"/>
                <a:gd name="T5" fmla="*/ 3 h 191"/>
                <a:gd name="T6" fmla="*/ 870 w 910"/>
                <a:gd name="T7" fmla="*/ 18 h 191"/>
                <a:gd name="T8" fmla="*/ 891 w 910"/>
                <a:gd name="T9" fmla="*/ 40 h 191"/>
                <a:gd name="T10" fmla="*/ 904 w 910"/>
                <a:gd name="T11" fmla="*/ 65 h 191"/>
                <a:gd name="T12" fmla="*/ 910 w 910"/>
                <a:gd name="T13" fmla="*/ 95 h 191"/>
                <a:gd name="T14" fmla="*/ 904 w 910"/>
                <a:gd name="T15" fmla="*/ 126 h 191"/>
                <a:gd name="T16" fmla="*/ 891 w 910"/>
                <a:gd name="T17" fmla="*/ 151 h 191"/>
                <a:gd name="T18" fmla="*/ 870 w 910"/>
                <a:gd name="T19" fmla="*/ 173 h 191"/>
                <a:gd name="T20" fmla="*/ 843 w 910"/>
                <a:gd name="T21" fmla="*/ 186 h 191"/>
                <a:gd name="T22" fmla="*/ 814 w 910"/>
                <a:gd name="T23" fmla="*/ 191 h 191"/>
                <a:gd name="T24" fmla="*/ 95 w 910"/>
                <a:gd name="T25" fmla="*/ 191 h 191"/>
                <a:gd name="T26" fmla="*/ 65 w 910"/>
                <a:gd name="T27" fmla="*/ 186 h 191"/>
                <a:gd name="T28" fmla="*/ 39 w 910"/>
                <a:gd name="T29" fmla="*/ 173 h 191"/>
                <a:gd name="T30" fmla="*/ 18 w 910"/>
                <a:gd name="T31" fmla="*/ 151 h 191"/>
                <a:gd name="T32" fmla="*/ 5 w 910"/>
                <a:gd name="T33" fmla="*/ 126 h 191"/>
                <a:gd name="T34" fmla="*/ 0 w 910"/>
                <a:gd name="T35" fmla="*/ 95 h 191"/>
                <a:gd name="T36" fmla="*/ 5 w 910"/>
                <a:gd name="T37" fmla="*/ 65 h 191"/>
                <a:gd name="T38" fmla="*/ 18 w 910"/>
                <a:gd name="T39" fmla="*/ 40 h 191"/>
                <a:gd name="T40" fmla="*/ 39 w 910"/>
                <a:gd name="T41" fmla="*/ 18 h 191"/>
                <a:gd name="T42" fmla="*/ 65 w 910"/>
                <a:gd name="T43" fmla="*/ 3 h 191"/>
                <a:gd name="T44" fmla="*/ 95 w 910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0" h="191">
                  <a:moveTo>
                    <a:pt x="95" y="0"/>
                  </a:moveTo>
                  <a:lnTo>
                    <a:pt x="814" y="0"/>
                  </a:lnTo>
                  <a:lnTo>
                    <a:pt x="843" y="3"/>
                  </a:lnTo>
                  <a:lnTo>
                    <a:pt x="870" y="18"/>
                  </a:lnTo>
                  <a:lnTo>
                    <a:pt x="891" y="40"/>
                  </a:lnTo>
                  <a:lnTo>
                    <a:pt x="904" y="65"/>
                  </a:lnTo>
                  <a:lnTo>
                    <a:pt x="910" y="95"/>
                  </a:lnTo>
                  <a:lnTo>
                    <a:pt x="904" y="126"/>
                  </a:lnTo>
                  <a:lnTo>
                    <a:pt x="891" y="151"/>
                  </a:lnTo>
                  <a:lnTo>
                    <a:pt x="870" y="173"/>
                  </a:lnTo>
                  <a:lnTo>
                    <a:pt x="843" y="186"/>
                  </a:lnTo>
                  <a:lnTo>
                    <a:pt x="814" y="191"/>
                  </a:lnTo>
                  <a:lnTo>
                    <a:pt x="95" y="191"/>
                  </a:lnTo>
                  <a:lnTo>
                    <a:pt x="65" y="186"/>
                  </a:lnTo>
                  <a:lnTo>
                    <a:pt x="39" y="173"/>
                  </a:lnTo>
                  <a:lnTo>
                    <a:pt x="18" y="151"/>
                  </a:lnTo>
                  <a:lnTo>
                    <a:pt x="5" y="126"/>
                  </a:lnTo>
                  <a:lnTo>
                    <a:pt x="0" y="95"/>
                  </a:lnTo>
                  <a:lnTo>
                    <a:pt x="5" y="65"/>
                  </a:lnTo>
                  <a:lnTo>
                    <a:pt x="18" y="40"/>
                  </a:lnTo>
                  <a:lnTo>
                    <a:pt x="39" y="18"/>
                  </a:lnTo>
                  <a:lnTo>
                    <a:pt x="65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20"/>
            <p:cNvSpPr>
              <a:spLocks/>
            </p:cNvSpPr>
            <p:nvPr/>
          </p:nvSpPr>
          <p:spPr bwMode="auto">
            <a:xfrm>
              <a:off x="5038726" y="2051050"/>
              <a:ext cx="1047750" cy="150813"/>
            </a:xfrm>
            <a:custGeom>
              <a:avLst/>
              <a:gdLst>
                <a:gd name="T0" fmla="*/ 95 w 1319"/>
                <a:gd name="T1" fmla="*/ 0 h 191"/>
                <a:gd name="T2" fmla="*/ 1224 w 1319"/>
                <a:gd name="T3" fmla="*/ 0 h 191"/>
                <a:gd name="T4" fmla="*/ 1253 w 1319"/>
                <a:gd name="T5" fmla="*/ 4 h 191"/>
                <a:gd name="T6" fmla="*/ 1280 w 1319"/>
                <a:gd name="T7" fmla="*/ 18 h 191"/>
                <a:gd name="T8" fmla="*/ 1301 w 1319"/>
                <a:gd name="T9" fmla="*/ 38 h 191"/>
                <a:gd name="T10" fmla="*/ 1314 w 1319"/>
                <a:gd name="T11" fmla="*/ 65 h 191"/>
                <a:gd name="T12" fmla="*/ 1319 w 1319"/>
                <a:gd name="T13" fmla="*/ 96 h 191"/>
                <a:gd name="T14" fmla="*/ 1314 w 1319"/>
                <a:gd name="T15" fmla="*/ 126 h 191"/>
                <a:gd name="T16" fmla="*/ 1301 w 1319"/>
                <a:gd name="T17" fmla="*/ 152 h 191"/>
                <a:gd name="T18" fmla="*/ 1280 w 1319"/>
                <a:gd name="T19" fmla="*/ 173 h 191"/>
                <a:gd name="T20" fmla="*/ 1253 w 1319"/>
                <a:gd name="T21" fmla="*/ 186 h 191"/>
                <a:gd name="T22" fmla="*/ 1224 w 1319"/>
                <a:gd name="T23" fmla="*/ 191 h 191"/>
                <a:gd name="T24" fmla="*/ 95 w 1319"/>
                <a:gd name="T25" fmla="*/ 191 h 191"/>
                <a:gd name="T26" fmla="*/ 65 w 1319"/>
                <a:gd name="T27" fmla="*/ 186 h 191"/>
                <a:gd name="T28" fmla="*/ 39 w 1319"/>
                <a:gd name="T29" fmla="*/ 173 h 191"/>
                <a:gd name="T30" fmla="*/ 18 w 1319"/>
                <a:gd name="T31" fmla="*/ 152 h 191"/>
                <a:gd name="T32" fmla="*/ 5 w 1319"/>
                <a:gd name="T33" fmla="*/ 126 h 191"/>
                <a:gd name="T34" fmla="*/ 0 w 1319"/>
                <a:gd name="T35" fmla="*/ 96 h 191"/>
                <a:gd name="T36" fmla="*/ 5 w 1319"/>
                <a:gd name="T37" fmla="*/ 65 h 191"/>
                <a:gd name="T38" fmla="*/ 18 w 1319"/>
                <a:gd name="T39" fmla="*/ 38 h 191"/>
                <a:gd name="T40" fmla="*/ 39 w 1319"/>
                <a:gd name="T41" fmla="*/ 18 h 191"/>
                <a:gd name="T42" fmla="*/ 65 w 1319"/>
                <a:gd name="T43" fmla="*/ 4 h 191"/>
                <a:gd name="T44" fmla="*/ 95 w 1319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9" h="191">
                  <a:moveTo>
                    <a:pt x="95" y="0"/>
                  </a:moveTo>
                  <a:lnTo>
                    <a:pt x="1224" y="0"/>
                  </a:lnTo>
                  <a:lnTo>
                    <a:pt x="1253" y="4"/>
                  </a:lnTo>
                  <a:lnTo>
                    <a:pt x="1280" y="18"/>
                  </a:lnTo>
                  <a:lnTo>
                    <a:pt x="1301" y="38"/>
                  </a:lnTo>
                  <a:lnTo>
                    <a:pt x="1314" y="65"/>
                  </a:lnTo>
                  <a:lnTo>
                    <a:pt x="1319" y="96"/>
                  </a:lnTo>
                  <a:lnTo>
                    <a:pt x="1314" y="126"/>
                  </a:lnTo>
                  <a:lnTo>
                    <a:pt x="1301" y="152"/>
                  </a:lnTo>
                  <a:lnTo>
                    <a:pt x="1280" y="173"/>
                  </a:lnTo>
                  <a:lnTo>
                    <a:pt x="1253" y="186"/>
                  </a:lnTo>
                  <a:lnTo>
                    <a:pt x="1224" y="191"/>
                  </a:lnTo>
                  <a:lnTo>
                    <a:pt x="95" y="191"/>
                  </a:lnTo>
                  <a:lnTo>
                    <a:pt x="65" y="186"/>
                  </a:lnTo>
                  <a:lnTo>
                    <a:pt x="39" y="173"/>
                  </a:lnTo>
                  <a:lnTo>
                    <a:pt x="18" y="152"/>
                  </a:lnTo>
                  <a:lnTo>
                    <a:pt x="5" y="126"/>
                  </a:lnTo>
                  <a:lnTo>
                    <a:pt x="0" y="96"/>
                  </a:lnTo>
                  <a:lnTo>
                    <a:pt x="5" y="65"/>
                  </a:lnTo>
                  <a:lnTo>
                    <a:pt x="18" y="38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auto">
            <a:xfrm>
              <a:off x="5527676" y="2700338"/>
              <a:ext cx="1127125" cy="152400"/>
            </a:xfrm>
            <a:custGeom>
              <a:avLst/>
              <a:gdLst>
                <a:gd name="T0" fmla="*/ 96 w 1421"/>
                <a:gd name="T1" fmla="*/ 0 h 191"/>
                <a:gd name="T2" fmla="*/ 1325 w 1421"/>
                <a:gd name="T3" fmla="*/ 0 h 191"/>
                <a:gd name="T4" fmla="*/ 1356 w 1421"/>
                <a:gd name="T5" fmla="*/ 5 h 191"/>
                <a:gd name="T6" fmla="*/ 1383 w 1421"/>
                <a:gd name="T7" fmla="*/ 18 h 191"/>
                <a:gd name="T8" fmla="*/ 1403 w 1421"/>
                <a:gd name="T9" fmla="*/ 40 h 191"/>
                <a:gd name="T10" fmla="*/ 1418 w 1421"/>
                <a:gd name="T11" fmla="*/ 65 h 191"/>
                <a:gd name="T12" fmla="*/ 1421 w 1421"/>
                <a:gd name="T13" fmla="*/ 96 h 191"/>
                <a:gd name="T14" fmla="*/ 1418 w 1421"/>
                <a:gd name="T15" fmla="*/ 126 h 191"/>
                <a:gd name="T16" fmla="*/ 1403 w 1421"/>
                <a:gd name="T17" fmla="*/ 151 h 191"/>
                <a:gd name="T18" fmla="*/ 1383 w 1421"/>
                <a:gd name="T19" fmla="*/ 173 h 191"/>
                <a:gd name="T20" fmla="*/ 1356 w 1421"/>
                <a:gd name="T21" fmla="*/ 188 h 191"/>
                <a:gd name="T22" fmla="*/ 1325 w 1421"/>
                <a:gd name="T23" fmla="*/ 191 h 191"/>
                <a:gd name="T24" fmla="*/ 96 w 1421"/>
                <a:gd name="T25" fmla="*/ 191 h 191"/>
                <a:gd name="T26" fmla="*/ 65 w 1421"/>
                <a:gd name="T27" fmla="*/ 188 h 191"/>
                <a:gd name="T28" fmla="*/ 38 w 1421"/>
                <a:gd name="T29" fmla="*/ 173 h 191"/>
                <a:gd name="T30" fmla="*/ 18 w 1421"/>
                <a:gd name="T31" fmla="*/ 151 h 191"/>
                <a:gd name="T32" fmla="*/ 4 w 1421"/>
                <a:gd name="T33" fmla="*/ 126 h 191"/>
                <a:gd name="T34" fmla="*/ 0 w 1421"/>
                <a:gd name="T35" fmla="*/ 96 h 191"/>
                <a:gd name="T36" fmla="*/ 4 w 1421"/>
                <a:gd name="T37" fmla="*/ 65 h 191"/>
                <a:gd name="T38" fmla="*/ 18 w 1421"/>
                <a:gd name="T39" fmla="*/ 40 h 191"/>
                <a:gd name="T40" fmla="*/ 38 w 1421"/>
                <a:gd name="T41" fmla="*/ 18 h 191"/>
                <a:gd name="T42" fmla="*/ 65 w 1421"/>
                <a:gd name="T43" fmla="*/ 5 h 191"/>
                <a:gd name="T44" fmla="*/ 96 w 1421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21" h="191">
                  <a:moveTo>
                    <a:pt x="96" y="0"/>
                  </a:moveTo>
                  <a:lnTo>
                    <a:pt x="1325" y="0"/>
                  </a:lnTo>
                  <a:lnTo>
                    <a:pt x="1356" y="5"/>
                  </a:lnTo>
                  <a:lnTo>
                    <a:pt x="1383" y="18"/>
                  </a:lnTo>
                  <a:lnTo>
                    <a:pt x="1403" y="40"/>
                  </a:lnTo>
                  <a:lnTo>
                    <a:pt x="1418" y="65"/>
                  </a:lnTo>
                  <a:lnTo>
                    <a:pt x="1421" y="96"/>
                  </a:lnTo>
                  <a:lnTo>
                    <a:pt x="1418" y="126"/>
                  </a:lnTo>
                  <a:lnTo>
                    <a:pt x="1403" y="151"/>
                  </a:lnTo>
                  <a:lnTo>
                    <a:pt x="1383" y="173"/>
                  </a:lnTo>
                  <a:lnTo>
                    <a:pt x="1356" y="188"/>
                  </a:lnTo>
                  <a:lnTo>
                    <a:pt x="1325" y="191"/>
                  </a:lnTo>
                  <a:lnTo>
                    <a:pt x="96" y="191"/>
                  </a:lnTo>
                  <a:lnTo>
                    <a:pt x="65" y="188"/>
                  </a:lnTo>
                  <a:lnTo>
                    <a:pt x="38" y="173"/>
                  </a:lnTo>
                  <a:lnTo>
                    <a:pt x="18" y="151"/>
                  </a:lnTo>
                  <a:lnTo>
                    <a:pt x="4" y="126"/>
                  </a:lnTo>
                  <a:lnTo>
                    <a:pt x="0" y="96"/>
                  </a:lnTo>
                  <a:lnTo>
                    <a:pt x="4" y="65"/>
                  </a:lnTo>
                  <a:lnTo>
                    <a:pt x="18" y="40"/>
                  </a:lnTo>
                  <a:lnTo>
                    <a:pt x="38" y="18"/>
                  </a:lnTo>
                  <a:lnTo>
                    <a:pt x="65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22"/>
            <p:cNvSpPr>
              <a:spLocks/>
            </p:cNvSpPr>
            <p:nvPr/>
          </p:nvSpPr>
          <p:spPr bwMode="auto">
            <a:xfrm>
              <a:off x="5038726" y="3106738"/>
              <a:ext cx="2105025" cy="152400"/>
            </a:xfrm>
            <a:custGeom>
              <a:avLst/>
              <a:gdLst>
                <a:gd name="T0" fmla="*/ 95 w 2652"/>
                <a:gd name="T1" fmla="*/ 0 h 191"/>
                <a:gd name="T2" fmla="*/ 2556 w 2652"/>
                <a:gd name="T3" fmla="*/ 0 h 191"/>
                <a:gd name="T4" fmla="*/ 2587 w 2652"/>
                <a:gd name="T5" fmla="*/ 4 h 191"/>
                <a:gd name="T6" fmla="*/ 2612 w 2652"/>
                <a:gd name="T7" fmla="*/ 18 h 191"/>
                <a:gd name="T8" fmla="*/ 2634 w 2652"/>
                <a:gd name="T9" fmla="*/ 38 h 191"/>
                <a:gd name="T10" fmla="*/ 2646 w 2652"/>
                <a:gd name="T11" fmla="*/ 65 h 191"/>
                <a:gd name="T12" fmla="*/ 2652 w 2652"/>
                <a:gd name="T13" fmla="*/ 96 h 191"/>
                <a:gd name="T14" fmla="*/ 2646 w 2652"/>
                <a:gd name="T15" fmla="*/ 126 h 191"/>
                <a:gd name="T16" fmla="*/ 2634 w 2652"/>
                <a:gd name="T17" fmla="*/ 152 h 191"/>
                <a:gd name="T18" fmla="*/ 2612 w 2652"/>
                <a:gd name="T19" fmla="*/ 173 h 191"/>
                <a:gd name="T20" fmla="*/ 2587 w 2652"/>
                <a:gd name="T21" fmla="*/ 186 h 191"/>
                <a:gd name="T22" fmla="*/ 2556 w 2652"/>
                <a:gd name="T23" fmla="*/ 191 h 191"/>
                <a:gd name="T24" fmla="*/ 95 w 2652"/>
                <a:gd name="T25" fmla="*/ 191 h 191"/>
                <a:gd name="T26" fmla="*/ 65 w 2652"/>
                <a:gd name="T27" fmla="*/ 186 h 191"/>
                <a:gd name="T28" fmla="*/ 39 w 2652"/>
                <a:gd name="T29" fmla="*/ 173 h 191"/>
                <a:gd name="T30" fmla="*/ 18 w 2652"/>
                <a:gd name="T31" fmla="*/ 152 h 191"/>
                <a:gd name="T32" fmla="*/ 5 w 2652"/>
                <a:gd name="T33" fmla="*/ 126 h 191"/>
                <a:gd name="T34" fmla="*/ 0 w 2652"/>
                <a:gd name="T35" fmla="*/ 96 h 191"/>
                <a:gd name="T36" fmla="*/ 5 w 2652"/>
                <a:gd name="T37" fmla="*/ 65 h 191"/>
                <a:gd name="T38" fmla="*/ 18 w 2652"/>
                <a:gd name="T39" fmla="*/ 38 h 191"/>
                <a:gd name="T40" fmla="*/ 39 w 2652"/>
                <a:gd name="T41" fmla="*/ 18 h 191"/>
                <a:gd name="T42" fmla="*/ 65 w 2652"/>
                <a:gd name="T43" fmla="*/ 4 h 191"/>
                <a:gd name="T44" fmla="*/ 95 w 2652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52" h="191">
                  <a:moveTo>
                    <a:pt x="95" y="0"/>
                  </a:moveTo>
                  <a:lnTo>
                    <a:pt x="2556" y="0"/>
                  </a:lnTo>
                  <a:lnTo>
                    <a:pt x="2587" y="4"/>
                  </a:lnTo>
                  <a:lnTo>
                    <a:pt x="2612" y="18"/>
                  </a:lnTo>
                  <a:lnTo>
                    <a:pt x="2634" y="38"/>
                  </a:lnTo>
                  <a:lnTo>
                    <a:pt x="2646" y="65"/>
                  </a:lnTo>
                  <a:lnTo>
                    <a:pt x="2652" y="96"/>
                  </a:lnTo>
                  <a:lnTo>
                    <a:pt x="2646" y="126"/>
                  </a:lnTo>
                  <a:lnTo>
                    <a:pt x="2634" y="152"/>
                  </a:lnTo>
                  <a:lnTo>
                    <a:pt x="2612" y="173"/>
                  </a:lnTo>
                  <a:lnTo>
                    <a:pt x="2587" y="186"/>
                  </a:lnTo>
                  <a:lnTo>
                    <a:pt x="2556" y="191"/>
                  </a:lnTo>
                  <a:lnTo>
                    <a:pt x="95" y="191"/>
                  </a:lnTo>
                  <a:lnTo>
                    <a:pt x="65" y="186"/>
                  </a:lnTo>
                  <a:lnTo>
                    <a:pt x="39" y="173"/>
                  </a:lnTo>
                  <a:lnTo>
                    <a:pt x="18" y="152"/>
                  </a:lnTo>
                  <a:lnTo>
                    <a:pt x="5" y="126"/>
                  </a:lnTo>
                  <a:lnTo>
                    <a:pt x="0" y="96"/>
                  </a:lnTo>
                  <a:lnTo>
                    <a:pt x="5" y="65"/>
                  </a:lnTo>
                  <a:lnTo>
                    <a:pt x="18" y="38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23"/>
            <p:cNvSpPr>
              <a:spLocks/>
            </p:cNvSpPr>
            <p:nvPr/>
          </p:nvSpPr>
          <p:spPr bwMode="auto">
            <a:xfrm>
              <a:off x="5038726" y="3513138"/>
              <a:ext cx="2105025" cy="152400"/>
            </a:xfrm>
            <a:custGeom>
              <a:avLst/>
              <a:gdLst>
                <a:gd name="T0" fmla="*/ 95 w 2652"/>
                <a:gd name="T1" fmla="*/ 0 h 192"/>
                <a:gd name="T2" fmla="*/ 2556 w 2652"/>
                <a:gd name="T3" fmla="*/ 0 h 192"/>
                <a:gd name="T4" fmla="*/ 2587 w 2652"/>
                <a:gd name="T5" fmla="*/ 4 h 192"/>
                <a:gd name="T6" fmla="*/ 2612 w 2652"/>
                <a:gd name="T7" fmla="*/ 18 h 192"/>
                <a:gd name="T8" fmla="*/ 2634 w 2652"/>
                <a:gd name="T9" fmla="*/ 38 h 192"/>
                <a:gd name="T10" fmla="*/ 2646 w 2652"/>
                <a:gd name="T11" fmla="*/ 65 h 192"/>
                <a:gd name="T12" fmla="*/ 2652 w 2652"/>
                <a:gd name="T13" fmla="*/ 96 h 192"/>
                <a:gd name="T14" fmla="*/ 2646 w 2652"/>
                <a:gd name="T15" fmla="*/ 127 h 192"/>
                <a:gd name="T16" fmla="*/ 2634 w 2652"/>
                <a:gd name="T17" fmla="*/ 152 h 192"/>
                <a:gd name="T18" fmla="*/ 2612 w 2652"/>
                <a:gd name="T19" fmla="*/ 174 h 192"/>
                <a:gd name="T20" fmla="*/ 2587 w 2652"/>
                <a:gd name="T21" fmla="*/ 186 h 192"/>
                <a:gd name="T22" fmla="*/ 2556 w 2652"/>
                <a:gd name="T23" fmla="*/ 192 h 192"/>
                <a:gd name="T24" fmla="*/ 95 w 2652"/>
                <a:gd name="T25" fmla="*/ 192 h 192"/>
                <a:gd name="T26" fmla="*/ 65 w 2652"/>
                <a:gd name="T27" fmla="*/ 186 h 192"/>
                <a:gd name="T28" fmla="*/ 39 w 2652"/>
                <a:gd name="T29" fmla="*/ 174 h 192"/>
                <a:gd name="T30" fmla="*/ 18 w 2652"/>
                <a:gd name="T31" fmla="*/ 152 h 192"/>
                <a:gd name="T32" fmla="*/ 5 w 2652"/>
                <a:gd name="T33" fmla="*/ 127 h 192"/>
                <a:gd name="T34" fmla="*/ 0 w 2652"/>
                <a:gd name="T35" fmla="*/ 96 h 192"/>
                <a:gd name="T36" fmla="*/ 5 w 2652"/>
                <a:gd name="T37" fmla="*/ 65 h 192"/>
                <a:gd name="T38" fmla="*/ 18 w 2652"/>
                <a:gd name="T39" fmla="*/ 38 h 192"/>
                <a:gd name="T40" fmla="*/ 39 w 2652"/>
                <a:gd name="T41" fmla="*/ 18 h 192"/>
                <a:gd name="T42" fmla="*/ 65 w 2652"/>
                <a:gd name="T43" fmla="*/ 4 h 192"/>
                <a:gd name="T44" fmla="*/ 95 w 2652"/>
                <a:gd name="T4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52" h="192">
                  <a:moveTo>
                    <a:pt x="95" y="0"/>
                  </a:moveTo>
                  <a:lnTo>
                    <a:pt x="2556" y="0"/>
                  </a:lnTo>
                  <a:lnTo>
                    <a:pt x="2587" y="4"/>
                  </a:lnTo>
                  <a:lnTo>
                    <a:pt x="2612" y="18"/>
                  </a:lnTo>
                  <a:lnTo>
                    <a:pt x="2634" y="38"/>
                  </a:lnTo>
                  <a:lnTo>
                    <a:pt x="2646" y="65"/>
                  </a:lnTo>
                  <a:lnTo>
                    <a:pt x="2652" y="96"/>
                  </a:lnTo>
                  <a:lnTo>
                    <a:pt x="2646" y="127"/>
                  </a:lnTo>
                  <a:lnTo>
                    <a:pt x="2634" y="152"/>
                  </a:lnTo>
                  <a:lnTo>
                    <a:pt x="2612" y="174"/>
                  </a:lnTo>
                  <a:lnTo>
                    <a:pt x="2587" y="186"/>
                  </a:lnTo>
                  <a:lnTo>
                    <a:pt x="2556" y="192"/>
                  </a:lnTo>
                  <a:lnTo>
                    <a:pt x="95" y="192"/>
                  </a:lnTo>
                  <a:lnTo>
                    <a:pt x="65" y="186"/>
                  </a:lnTo>
                  <a:lnTo>
                    <a:pt x="39" y="174"/>
                  </a:lnTo>
                  <a:lnTo>
                    <a:pt x="18" y="152"/>
                  </a:lnTo>
                  <a:lnTo>
                    <a:pt x="5" y="127"/>
                  </a:lnTo>
                  <a:lnTo>
                    <a:pt x="0" y="96"/>
                  </a:lnTo>
                  <a:lnTo>
                    <a:pt x="5" y="65"/>
                  </a:lnTo>
                  <a:lnTo>
                    <a:pt x="18" y="38"/>
                  </a:lnTo>
                  <a:lnTo>
                    <a:pt x="39" y="18"/>
                  </a:lnTo>
                  <a:lnTo>
                    <a:pt x="65" y="4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5726239" y="2521442"/>
            <a:ext cx="604335" cy="661976"/>
            <a:chOff x="3943350" y="1074738"/>
            <a:chExt cx="4294188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3943350" y="3757613"/>
              <a:ext cx="4294188" cy="2020888"/>
            </a:xfrm>
            <a:custGeom>
              <a:avLst/>
              <a:gdLst>
                <a:gd name="T0" fmla="*/ 2724 w 5410"/>
                <a:gd name="T1" fmla="*/ 395 h 2547"/>
                <a:gd name="T2" fmla="*/ 1167 w 5410"/>
                <a:gd name="T3" fmla="*/ 505 h 2547"/>
                <a:gd name="T4" fmla="*/ 262 w 5410"/>
                <a:gd name="T5" fmla="*/ 1369 h 2547"/>
                <a:gd name="T6" fmla="*/ 193 w 5410"/>
                <a:gd name="T7" fmla="*/ 1519 h 2547"/>
                <a:gd name="T8" fmla="*/ 238 w 5410"/>
                <a:gd name="T9" fmla="*/ 1667 h 2547"/>
                <a:gd name="T10" fmla="*/ 321 w 5410"/>
                <a:gd name="T11" fmla="*/ 1751 h 2547"/>
                <a:gd name="T12" fmla="*/ 476 w 5410"/>
                <a:gd name="T13" fmla="*/ 1899 h 2547"/>
                <a:gd name="T14" fmla="*/ 649 w 5410"/>
                <a:gd name="T15" fmla="*/ 2067 h 2547"/>
                <a:gd name="T16" fmla="*/ 871 w 5410"/>
                <a:gd name="T17" fmla="*/ 2278 h 2547"/>
                <a:gd name="T18" fmla="*/ 1430 w 5410"/>
                <a:gd name="T19" fmla="*/ 1917 h 2547"/>
                <a:gd name="T20" fmla="*/ 1748 w 5410"/>
                <a:gd name="T21" fmla="*/ 1843 h 2547"/>
                <a:gd name="T22" fmla="*/ 4064 w 5410"/>
                <a:gd name="T23" fmla="*/ 1520 h 2547"/>
                <a:gd name="T24" fmla="*/ 5171 w 5410"/>
                <a:gd name="T25" fmla="*/ 839 h 2547"/>
                <a:gd name="T26" fmla="*/ 5217 w 5410"/>
                <a:gd name="T27" fmla="*/ 680 h 2547"/>
                <a:gd name="T28" fmla="*/ 5143 w 5410"/>
                <a:gd name="T29" fmla="*/ 548 h 2547"/>
                <a:gd name="T30" fmla="*/ 4986 w 5410"/>
                <a:gd name="T31" fmla="*/ 500 h 2547"/>
                <a:gd name="T32" fmla="*/ 3880 w 5410"/>
                <a:gd name="T33" fmla="*/ 1138 h 2547"/>
                <a:gd name="T34" fmla="*/ 2938 w 5410"/>
                <a:gd name="T35" fmla="*/ 1216 h 2547"/>
                <a:gd name="T36" fmla="*/ 2787 w 5410"/>
                <a:gd name="T37" fmla="*/ 1151 h 2547"/>
                <a:gd name="T38" fmla="*/ 2727 w 5410"/>
                <a:gd name="T39" fmla="*/ 994 h 2547"/>
                <a:gd name="T40" fmla="*/ 2798 w 5410"/>
                <a:gd name="T41" fmla="*/ 846 h 2547"/>
                <a:gd name="T42" fmla="*/ 3418 w 5410"/>
                <a:gd name="T43" fmla="*/ 610 h 2547"/>
                <a:gd name="T44" fmla="*/ 3550 w 5410"/>
                <a:gd name="T45" fmla="*/ 503 h 2547"/>
                <a:gd name="T46" fmla="*/ 3572 w 5410"/>
                <a:gd name="T47" fmla="*/ 348 h 2547"/>
                <a:gd name="T48" fmla="*/ 3467 w 5410"/>
                <a:gd name="T49" fmla="*/ 216 h 2547"/>
                <a:gd name="T50" fmla="*/ 3348 w 5410"/>
                <a:gd name="T51" fmla="*/ 0 h 2547"/>
                <a:gd name="T52" fmla="*/ 3559 w 5410"/>
                <a:gd name="T53" fmla="*/ 47 h 2547"/>
                <a:gd name="T54" fmla="*/ 3714 w 5410"/>
                <a:gd name="T55" fmla="*/ 195 h 2547"/>
                <a:gd name="T56" fmla="*/ 3770 w 5410"/>
                <a:gd name="T57" fmla="*/ 420 h 2547"/>
                <a:gd name="T58" fmla="*/ 3685 w 5410"/>
                <a:gd name="T59" fmla="*/ 646 h 2547"/>
                <a:gd name="T60" fmla="*/ 3481 w 5410"/>
                <a:gd name="T61" fmla="*/ 790 h 2547"/>
                <a:gd name="T62" fmla="*/ 2922 w 5410"/>
                <a:gd name="T63" fmla="*/ 996 h 2547"/>
                <a:gd name="T64" fmla="*/ 2922 w 5410"/>
                <a:gd name="T65" fmla="*/ 1015 h 2547"/>
                <a:gd name="T66" fmla="*/ 2938 w 5410"/>
                <a:gd name="T67" fmla="*/ 1024 h 2547"/>
                <a:gd name="T68" fmla="*/ 4852 w 5410"/>
                <a:gd name="T69" fmla="*/ 337 h 2547"/>
                <a:gd name="T70" fmla="*/ 5083 w 5410"/>
                <a:gd name="T71" fmla="*/ 314 h 2547"/>
                <a:gd name="T72" fmla="*/ 5291 w 5410"/>
                <a:gd name="T73" fmla="*/ 424 h 2547"/>
                <a:gd name="T74" fmla="*/ 5402 w 5410"/>
                <a:gd name="T75" fmla="*/ 630 h 2547"/>
                <a:gd name="T76" fmla="*/ 5384 w 5410"/>
                <a:gd name="T77" fmla="*/ 848 h 2547"/>
                <a:gd name="T78" fmla="*/ 5253 w 5410"/>
                <a:gd name="T79" fmla="*/ 1028 h 2547"/>
                <a:gd name="T80" fmla="*/ 4147 w 5410"/>
                <a:gd name="T81" fmla="*/ 1692 h 2547"/>
                <a:gd name="T82" fmla="*/ 3321 w 5410"/>
                <a:gd name="T83" fmla="*/ 2031 h 2547"/>
                <a:gd name="T84" fmla="*/ 1605 w 5410"/>
                <a:gd name="T85" fmla="*/ 2054 h 2547"/>
                <a:gd name="T86" fmla="*/ 972 w 5410"/>
                <a:gd name="T87" fmla="*/ 2525 h 2547"/>
                <a:gd name="T88" fmla="*/ 886 w 5410"/>
                <a:gd name="T89" fmla="*/ 2543 h 2547"/>
                <a:gd name="T90" fmla="*/ 785 w 5410"/>
                <a:gd name="T91" fmla="*/ 2462 h 2547"/>
                <a:gd name="T92" fmla="*/ 617 w 5410"/>
                <a:gd name="T93" fmla="*/ 2301 h 2547"/>
                <a:gd name="T94" fmla="*/ 388 w 5410"/>
                <a:gd name="T95" fmla="*/ 2081 h 2547"/>
                <a:gd name="T96" fmla="*/ 191 w 5410"/>
                <a:gd name="T97" fmla="*/ 1892 h 2547"/>
                <a:gd name="T98" fmla="*/ 92 w 5410"/>
                <a:gd name="T99" fmla="*/ 1791 h 2547"/>
                <a:gd name="T100" fmla="*/ 0 w 5410"/>
                <a:gd name="T101" fmla="*/ 1571 h 2547"/>
                <a:gd name="T102" fmla="*/ 49 w 5410"/>
                <a:gd name="T103" fmla="*/ 1335 h 2547"/>
                <a:gd name="T104" fmla="*/ 978 w 5410"/>
                <a:gd name="T105" fmla="*/ 388 h 2547"/>
                <a:gd name="T106" fmla="*/ 1191 w 5410"/>
                <a:gd name="T107" fmla="*/ 308 h 2547"/>
                <a:gd name="T108" fmla="*/ 3348 w 5410"/>
                <a:gd name="T109" fmla="*/ 0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10" h="2547">
                  <a:moveTo>
                    <a:pt x="3369" y="191"/>
                  </a:moveTo>
                  <a:lnTo>
                    <a:pt x="3335" y="195"/>
                  </a:lnTo>
                  <a:lnTo>
                    <a:pt x="3301" y="202"/>
                  </a:lnTo>
                  <a:lnTo>
                    <a:pt x="2724" y="395"/>
                  </a:lnTo>
                  <a:lnTo>
                    <a:pt x="2713" y="399"/>
                  </a:lnTo>
                  <a:lnTo>
                    <a:pt x="2700" y="400"/>
                  </a:lnTo>
                  <a:lnTo>
                    <a:pt x="1203" y="500"/>
                  </a:lnTo>
                  <a:lnTo>
                    <a:pt x="1167" y="505"/>
                  </a:lnTo>
                  <a:lnTo>
                    <a:pt x="1131" y="518"/>
                  </a:lnTo>
                  <a:lnTo>
                    <a:pt x="1099" y="536"/>
                  </a:lnTo>
                  <a:lnTo>
                    <a:pt x="1068" y="561"/>
                  </a:lnTo>
                  <a:lnTo>
                    <a:pt x="262" y="1369"/>
                  </a:lnTo>
                  <a:lnTo>
                    <a:pt x="233" y="1401"/>
                  </a:lnTo>
                  <a:lnTo>
                    <a:pt x="213" y="1438"/>
                  </a:lnTo>
                  <a:lnTo>
                    <a:pt x="198" y="1477"/>
                  </a:lnTo>
                  <a:lnTo>
                    <a:pt x="193" y="1519"/>
                  </a:lnTo>
                  <a:lnTo>
                    <a:pt x="193" y="1558"/>
                  </a:lnTo>
                  <a:lnTo>
                    <a:pt x="200" y="1598"/>
                  </a:lnTo>
                  <a:lnTo>
                    <a:pt x="215" y="1634"/>
                  </a:lnTo>
                  <a:lnTo>
                    <a:pt x="238" y="1667"/>
                  </a:lnTo>
                  <a:lnTo>
                    <a:pt x="251" y="1679"/>
                  </a:lnTo>
                  <a:lnTo>
                    <a:pt x="269" y="1699"/>
                  </a:lnTo>
                  <a:lnTo>
                    <a:pt x="292" y="1723"/>
                  </a:lnTo>
                  <a:lnTo>
                    <a:pt x="321" y="1751"/>
                  </a:lnTo>
                  <a:lnTo>
                    <a:pt x="355" y="1784"/>
                  </a:lnTo>
                  <a:lnTo>
                    <a:pt x="393" y="1820"/>
                  </a:lnTo>
                  <a:lnTo>
                    <a:pt x="433" y="1860"/>
                  </a:lnTo>
                  <a:lnTo>
                    <a:pt x="476" y="1899"/>
                  </a:lnTo>
                  <a:lnTo>
                    <a:pt x="519" y="1941"/>
                  </a:lnTo>
                  <a:lnTo>
                    <a:pt x="563" y="1984"/>
                  </a:lnTo>
                  <a:lnTo>
                    <a:pt x="608" y="2026"/>
                  </a:lnTo>
                  <a:lnTo>
                    <a:pt x="649" y="2067"/>
                  </a:lnTo>
                  <a:lnTo>
                    <a:pt x="709" y="2123"/>
                  </a:lnTo>
                  <a:lnTo>
                    <a:pt x="767" y="2179"/>
                  </a:lnTo>
                  <a:lnTo>
                    <a:pt x="821" y="2231"/>
                  </a:lnTo>
                  <a:lnTo>
                    <a:pt x="871" y="2278"/>
                  </a:lnTo>
                  <a:lnTo>
                    <a:pt x="916" y="2321"/>
                  </a:lnTo>
                  <a:lnTo>
                    <a:pt x="1293" y="2007"/>
                  </a:lnTo>
                  <a:lnTo>
                    <a:pt x="1358" y="1959"/>
                  </a:lnTo>
                  <a:lnTo>
                    <a:pt x="1430" y="1917"/>
                  </a:lnTo>
                  <a:lnTo>
                    <a:pt x="1506" y="1885"/>
                  </a:lnTo>
                  <a:lnTo>
                    <a:pt x="1584" y="1861"/>
                  </a:lnTo>
                  <a:lnTo>
                    <a:pt x="1665" y="1847"/>
                  </a:lnTo>
                  <a:lnTo>
                    <a:pt x="1748" y="1843"/>
                  </a:lnTo>
                  <a:lnTo>
                    <a:pt x="3267" y="1843"/>
                  </a:lnTo>
                  <a:lnTo>
                    <a:pt x="3308" y="1838"/>
                  </a:lnTo>
                  <a:lnTo>
                    <a:pt x="3350" y="1825"/>
                  </a:lnTo>
                  <a:lnTo>
                    <a:pt x="4064" y="1520"/>
                  </a:lnTo>
                  <a:lnTo>
                    <a:pt x="4093" y="1504"/>
                  </a:lnTo>
                  <a:lnTo>
                    <a:pt x="5107" y="896"/>
                  </a:lnTo>
                  <a:lnTo>
                    <a:pt x="5143" y="871"/>
                  </a:lnTo>
                  <a:lnTo>
                    <a:pt x="5171" y="839"/>
                  </a:lnTo>
                  <a:lnTo>
                    <a:pt x="5195" y="803"/>
                  </a:lnTo>
                  <a:lnTo>
                    <a:pt x="5209" y="763"/>
                  </a:lnTo>
                  <a:lnTo>
                    <a:pt x="5217" y="721"/>
                  </a:lnTo>
                  <a:lnTo>
                    <a:pt x="5217" y="680"/>
                  </a:lnTo>
                  <a:lnTo>
                    <a:pt x="5206" y="640"/>
                  </a:lnTo>
                  <a:lnTo>
                    <a:pt x="5190" y="606"/>
                  </a:lnTo>
                  <a:lnTo>
                    <a:pt x="5170" y="574"/>
                  </a:lnTo>
                  <a:lnTo>
                    <a:pt x="5143" y="548"/>
                  </a:lnTo>
                  <a:lnTo>
                    <a:pt x="5112" y="527"/>
                  </a:lnTo>
                  <a:lnTo>
                    <a:pt x="5078" y="510"/>
                  </a:lnTo>
                  <a:lnTo>
                    <a:pt x="5033" y="500"/>
                  </a:lnTo>
                  <a:lnTo>
                    <a:pt x="4986" y="500"/>
                  </a:lnTo>
                  <a:lnTo>
                    <a:pt x="4941" y="510"/>
                  </a:lnTo>
                  <a:lnTo>
                    <a:pt x="4899" y="528"/>
                  </a:lnTo>
                  <a:lnTo>
                    <a:pt x="3893" y="1133"/>
                  </a:lnTo>
                  <a:lnTo>
                    <a:pt x="3880" y="1138"/>
                  </a:lnTo>
                  <a:lnTo>
                    <a:pt x="3719" y="1208"/>
                  </a:lnTo>
                  <a:lnTo>
                    <a:pt x="3700" y="1214"/>
                  </a:lnTo>
                  <a:lnTo>
                    <a:pt x="3682" y="1216"/>
                  </a:lnTo>
                  <a:lnTo>
                    <a:pt x="2938" y="1216"/>
                  </a:lnTo>
                  <a:lnTo>
                    <a:pt x="2897" y="1212"/>
                  </a:lnTo>
                  <a:lnTo>
                    <a:pt x="2855" y="1199"/>
                  </a:lnTo>
                  <a:lnTo>
                    <a:pt x="2819" y="1178"/>
                  </a:lnTo>
                  <a:lnTo>
                    <a:pt x="2787" y="1151"/>
                  </a:lnTo>
                  <a:lnTo>
                    <a:pt x="2760" y="1116"/>
                  </a:lnTo>
                  <a:lnTo>
                    <a:pt x="2740" y="1077"/>
                  </a:lnTo>
                  <a:lnTo>
                    <a:pt x="2731" y="1035"/>
                  </a:lnTo>
                  <a:lnTo>
                    <a:pt x="2727" y="994"/>
                  </a:lnTo>
                  <a:lnTo>
                    <a:pt x="2735" y="952"/>
                  </a:lnTo>
                  <a:lnTo>
                    <a:pt x="2749" y="911"/>
                  </a:lnTo>
                  <a:lnTo>
                    <a:pt x="2771" y="877"/>
                  </a:lnTo>
                  <a:lnTo>
                    <a:pt x="2798" y="846"/>
                  </a:lnTo>
                  <a:lnTo>
                    <a:pt x="2832" y="822"/>
                  </a:lnTo>
                  <a:lnTo>
                    <a:pt x="2868" y="806"/>
                  </a:lnTo>
                  <a:lnTo>
                    <a:pt x="3416" y="610"/>
                  </a:lnTo>
                  <a:lnTo>
                    <a:pt x="3418" y="610"/>
                  </a:lnTo>
                  <a:lnTo>
                    <a:pt x="3460" y="592"/>
                  </a:lnTo>
                  <a:lnTo>
                    <a:pt x="3496" y="566"/>
                  </a:lnTo>
                  <a:lnTo>
                    <a:pt x="3525" y="538"/>
                  </a:lnTo>
                  <a:lnTo>
                    <a:pt x="3550" y="503"/>
                  </a:lnTo>
                  <a:lnTo>
                    <a:pt x="3566" y="467"/>
                  </a:lnTo>
                  <a:lnTo>
                    <a:pt x="3577" y="427"/>
                  </a:lnTo>
                  <a:lnTo>
                    <a:pt x="3579" y="388"/>
                  </a:lnTo>
                  <a:lnTo>
                    <a:pt x="3572" y="348"/>
                  </a:lnTo>
                  <a:lnTo>
                    <a:pt x="3557" y="307"/>
                  </a:lnTo>
                  <a:lnTo>
                    <a:pt x="3534" y="271"/>
                  </a:lnTo>
                  <a:lnTo>
                    <a:pt x="3503" y="240"/>
                  </a:lnTo>
                  <a:lnTo>
                    <a:pt x="3467" y="216"/>
                  </a:lnTo>
                  <a:lnTo>
                    <a:pt x="3436" y="202"/>
                  </a:lnTo>
                  <a:lnTo>
                    <a:pt x="3402" y="195"/>
                  </a:lnTo>
                  <a:lnTo>
                    <a:pt x="3369" y="191"/>
                  </a:lnTo>
                  <a:close/>
                  <a:moveTo>
                    <a:pt x="3348" y="0"/>
                  </a:moveTo>
                  <a:lnTo>
                    <a:pt x="3402" y="2"/>
                  </a:lnTo>
                  <a:lnTo>
                    <a:pt x="3456" y="9"/>
                  </a:lnTo>
                  <a:lnTo>
                    <a:pt x="3508" y="25"/>
                  </a:lnTo>
                  <a:lnTo>
                    <a:pt x="3559" y="47"/>
                  </a:lnTo>
                  <a:lnTo>
                    <a:pt x="3606" y="76"/>
                  </a:lnTo>
                  <a:lnTo>
                    <a:pt x="3647" y="112"/>
                  </a:lnTo>
                  <a:lnTo>
                    <a:pt x="3683" y="152"/>
                  </a:lnTo>
                  <a:lnTo>
                    <a:pt x="3714" y="195"/>
                  </a:lnTo>
                  <a:lnTo>
                    <a:pt x="3739" y="244"/>
                  </a:lnTo>
                  <a:lnTo>
                    <a:pt x="3757" y="296"/>
                  </a:lnTo>
                  <a:lnTo>
                    <a:pt x="3770" y="359"/>
                  </a:lnTo>
                  <a:lnTo>
                    <a:pt x="3770" y="420"/>
                  </a:lnTo>
                  <a:lnTo>
                    <a:pt x="3763" y="480"/>
                  </a:lnTo>
                  <a:lnTo>
                    <a:pt x="3745" y="539"/>
                  </a:lnTo>
                  <a:lnTo>
                    <a:pt x="3719" y="593"/>
                  </a:lnTo>
                  <a:lnTo>
                    <a:pt x="3685" y="646"/>
                  </a:lnTo>
                  <a:lnTo>
                    <a:pt x="3645" y="691"/>
                  </a:lnTo>
                  <a:lnTo>
                    <a:pt x="3597" y="732"/>
                  </a:lnTo>
                  <a:lnTo>
                    <a:pt x="3541" y="765"/>
                  </a:lnTo>
                  <a:lnTo>
                    <a:pt x="3481" y="790"/>
                  </a:lnTo>
                  <a:lnTo>
                    <a:pt x="2933" y="987"/>
                  </a:lnTo>
                  <a:lnTo>
                    <a:pt x="2928" y="988"/>
                  </a:lnTo>
                  <a:lnTo>
                    <a:pt x="2924" y="992"/>
                  </a:lnTo>
                  <a:lnTo>
                    <a:pt x="2922" y="996"/>
                  </a:lnTo>
                  <a:lnTo>
                    <a:pt x="2920" y="1001"/>
                  </a:lnTo>
                  <a:lnTo>
                    <a:pt x="2920" y="1006"/>
                  </a:lnTo>
                  <a:lnTo>
                    <a:pt x="2920" y="1012"/>
                  </a:lnTo>
                  <a:lnTo>
                    <a:pt x="2922" y="1015"/>
                  </a:lnTo>
                  <a:lnTo>
                    <a:pt x="2926" y="1017"/>
                  </a:lnTo>
                  <a:lnTo>
                    <a:pt x="2929" y="1021"/>
                  </a:lnTo>
                  <a:lnTo>
                    <a:pt x="2933" y="1023"/>
                  </a:lnTo>
                  <a:lnTo>
                    <a:pt x="2938" y="1024"/>
                  </a:lnTo>
                  <a:lnTo>
                    <a:pt x="3662" y="1024"/>
                  </a:lnTo>
                  <a:lnTo>
                    <a:pt x="3799" y="965"/>
                  </a:lnTo>
                  <a:lnTo>
                    <a:pt x="4800" y="364"/>
                  </a:lnTo>
                  <a:lnTo>
                    <a:pt x="4852" y="337"/>
                  </a:lnTo>
                  <a:lnTo>
                    <a:pt x="4908" y="319"/>
                  </a:lnTo>
                  <a:lnTo>
                    <a:pt x="4966" y="308"/>
                  </a:lnTo>
                  <a:lnTo>
                    <a:pt x="5025" y="307"/>
                  </a:lnTo>
                  <a:lnTo>
                    <a:pt x="5083" y="314"/>
                  </a:lnTo>
                  <a:lnTo>
                    <a:pt x="5141" y="330"/>
                  </a:lnTo>
                  <a:lnTo>
                    <a:pt x="5197" y="354"/>
                  </a:lnTo>
                  <a:lnTo>
                    <a:pt x="5247" y="386"/>
                  </a:lnTo>
                  <a:lnTo>
                    <a:pt x="5291" y="424"/>
                  </a:lnTo>
                  <a:lnTo>
                    <a:pt x="5330" y="469"/>
                  </a:lnTo>
                  <a:lnTo>
                    <a:pt x="5363" y="519"/>
                  </a:lnTo>
                  <a:lnTo>
                    <a:pt x="5386" y="575"/>
                  </a:lnTo>
                  <a:lnTo>
                    <a:pt x="5402" y="630"/>
                  </a:lnTo>
                  <a:lnTo>
                    <a:pt x="5410" y="684"/>
                  </a:lnTo>
                  <a:lnTo>
                    <a:pt x="5410" y="740"/>
                  </a:lnTo>
                  <a:lnTo>
                    <a:pt x="5401" y="794"/>
                  </a:lnTo>
                  <a:lnTo>
                    <a:pt x="5384" y="848"/>
                  </a:lnTo>
                  <a:lnTo>
                    <a:pt x="5361" y="898"/>
                  </a:lnTo>
                  <a:lnTo>
                    <a:pt x="5332" y="945"/>
                  </a:lnTo>
                  <a:lnTo>
                    <a:pt x="5296" y="988"/>
                  </a:lnTo>
                  <a:lnTo>
                    <a:pt x="5253" y="1028"/>
                  </a:lnTo>
                  <a:lnTo>
                    <a:pt x="5204" y="1062"/>
                  </a:lnTo>
                  <a:lnTo>
                    <a:pt x="4190" y="1670"/>
                  </a:lnTo>
                  <a:lnTo>
                    <a:pt x="4185" y="1674"/>
                  </a:lnTo>
                  <a:lnTo>
                    <a:pt x="4147" y="1692"/>
                  </a:lnTo>
                  <a:lnTo>
                    <a:pt x="4142" y="1695"/>
                  </a:lnTo>
                  <a:lnTo>
                    <a:pt x="3425" y="2002"/>
                  </a:lnTo>
                  <a:lnTo>
                    <a:pt x="3373" y="2020"/>
                  </a:lnTo>
                  <a:lnTo>
                    <a:pt x="3321" y="2031"/>
                  </a:lnTo>
                  <a:lnTo>
                    <a:pt x="3267" y="2035"/>
                  </a:lnTo>
                  <a:lnTo>
                    <a:pt x="1748" y="2035"/>
                  </a:lnTo>
                  <a:lnTo>
                    <a:pt x="1676" y="2040"/>
                  </a:lnTo>
                  <a:lnTo>
                    <a:pt x="1605" y="2054"/>
                  </a:lnTo>
                  <a:lnTo>
                    <a:pt x="1539" y="2080"/>
                  </a:lnTo>
                  <a:lnTo>
                    <a:pt x="1474" y="2112"/>
                  </a:lnTo>
                  <a:lnTo>
                    <a:pt x="1416" y="2155"/>
                  </a:lnTo>
                  <a:lnTo>
                    <a:pt x="972" y="2525"/>
                  </a:lnTo>
                  <a:lnTo>
                    <a:pt x="952" y="2538"/>
                  </a:lnTo>
                  <a:lnTo>
                    <a:pt x="933" y="2545"/>
                  </a:lnTo>
                  <a:lnTo>
                    <a:pt x="911" y="2547"/>
                  </a:lnTo>
                  <a:lnTo>
                    <a:pt x="886" y="2543"/>
                  </a:lnTo>
                  <a:lnTo>
                    <a:pt x="864" y="2534"/>
                  </a:lnTo>
                  <a:lnTo>
                    <a:pt x="842" y="2520"/>
                  </a:lnTo>
                  <a:lnTo>
                    <a:pt x="817" y="2493"/>
                  </a:lnTo>
                  <a:lnTo>
                    <a:pt x="785" y="2462"/>
                  </a:lnTo>
                  <a:lnTo>
                    <a:pt x="749" y="2428"/>
                  </a:lnTo>
                  <a:lnTo>
                    <a:pt x="709" y="2388"/>
                  </a:lnTo>
                  <a:lnTo>
                    <a:pt x="664" y="2347"/>
                  </a:lnTo>
                  <a:lnTo>
                    <a:pt x="617" y="2301"/>
                  </a:lnTo>
                  <a:lnTo>
                    <a:pt x="568" y="2255"/>
                  </a:lnTo>
                  <a:lnTo>
                    <a:pt x="518" y="2206"/>
                  </a:lnTo>
                  <a:lnTo>
                    <a:pt x="449" y="2141"/>
                  </a:lnTo>
                  <a:lnTo>
                    <a:pt x="388" y="2081"/>
                  </a:lnTo>
                  <a:lnTo>
                    <a:pt x="330" y="2026"/>
                  </a:lnTo>
                  <a:lnTo>
                    <a:pt x="278" y="1975"/>
                  </a:lnTo>
                  <a:lnTo>
                    <a:pt x="231" y="1932"/>
                  </a:lnTo>
                  <a:lnTo>
                    <a:pt x="191" y="1892"/>
                  </a:lnTo>
                  <a:lnTo>
                    <a:pt x="157" y="1858"/>
                  </a:lnTo>
                  <a:lnTo>
                    <a:pt x="128" y="1829"/>
                  </a:lnTo>
                  <a:lnTo>
                    <a:pt x="106" y="1807"/>
                  </a:lnTo>
                  <a:lnTo>
                    <a:pt x="92" y="1791"/>
                  </a:lnTo>
                  <a:lnTo>
                    <a:pt x="56" y="1742"/>
                  </a:lnTo>
                  <a:lnTo>
                    <a:pt x="29" y="1688"/>
                  </a:lnTo>
                  <a:lnTo>
                    <a:pt x="11" y="1631"/>
                  </a:lnTo>
                  <a:lnTo>
                    <a:pt x="0" y="1571"/>
                  </a:lnTo>
                  <a:lnTo>
                    <a:pt x="0" y="1511"/>
                  </a:lnTo>
                  <a:lnTo>
                    <a:pt x="7" y="1450"/>
                  </a:lnTo>
                  <a:lnTo>
                    <a:pt x="23" y="1392"/>
                  </a:lnTo>
                  <a:lnTo>
                    <a:pt x="49" y="1335"/>
                  </a:lnTo>
                  <a:lnTo>
                    <a:pt x="83" y="1282"/>
                  </a:lnTo>
                  <a:lnTo>
                    <a:pt x="124" y="1232"/>
                  </a:lnTo>
                  <a:lnTo>
                    <a:pt x="933" y="426"/>
                  </a:lnTo>
                  <a:lnTo>
                    <a:pt x="978" y="388"/>
                  </a:lnTo>
                  <a:lnTo>
                    <a:pt x="1025" y="355"/>
                  </a:lnTo>
                  <a:lnTo>
                    <a:pt x="1079" y="332"/>
                  </a:lnTo>
                  <a:lnTo>
                    <a:pt x="1133" y="316"/>
                  </a:lnTo>
                  <a:lnTo>
                    <a:pt x="1191" y="308"/>
                  </a:lnTo>
                  <a:lnTo>
                    <a:pt x="2675" y="209"/>
                  </a:lnTo>
                  <a:lnTo>
                    <a:pt x="3241" y="20"/>
                  </a:lnTo>
                  <a:lnTo>
                    <a:pt x="3294" y="7"/>
                  </a:lnTo>
                  <a:lnTo>
                    <a:pt x="334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7"/>
            <p:cNvSpPr>
              <a:spLocks noEditPoints="1"/>
            </p:cNvSpPr>
            <p:nvPr/>
          </p:nvSpPr>
          <p:spPr bwMode="auto">
            <a:xfrm>
              <a:off x="5486400" y="1074738"/>
              <a:ext cx="2428875" cy="2427288"/>
            </a:xfrm>
            <a:custGeom>
              <a:avLst/>
              <a:gdLst>
                <a:gd name="T0" fmla="*/ 1290 w 3060"/>
                <a:gd name="T1" fmla="*/ 215 h 3059"/>
                <a:gd name="T2" fmla="*/ 958 w 3060"/>
                <a:gd name="T3" fmla="*/ 321 h 3059"/>
                <a:gd name="T4" fmla="*/ 670 w 3060"/>
                <a:gd name="T5" fmla="*/ 507 h 3059"/>
                <a:gd name="T6" fmla="*/ 437 w 3060"/>
                <a:gd name="T7" fmla="*/ 759 h 3059"/>
                <a:gd name="T8" fmla="*/ 276 w 3060"/>
                <a:gd name="T9" fmla="*/ 1064 h 3059"/>
                <a:gd name="T10" fmla="*/ 199 w 3060"/>
                <a:gd name="T11" fmla="*/ 1409 h 3059"/>
                <a:gd name="T12" fmla="*/ 215 w 3060"/>
                <a:gd name="T13" fmla="*/ 1771 h 3059"/>
                <a:gd name="T14" fmla="*/ 322 w 3060"/>
                <a:gd name="T15" fmla="*/ 2103 h 3059"/>
                <a:gd name="T16" fmla="*/ 507 w 3060"/>
                <a:gd name="T17" fmla="*/ 2392 h 3059"/>
                <a:gd name="T18" fmla="*/ 760 w 3060"/>
                <a:gd name="T19" fmla="*/ 2623 h 3059"/>
                <a:gd name="T20" fmla="*/ 1065 w 3060"/>
                <a:gd name="T21" fmla="*/ 2785 h 3059"/>
                <a:gd name="T22" fmla="*/ 1409 w 3060"/>
                <a:gd name="T23" fmla="*/ 2862 h 3059"/>
                <a:gd name="T24" fmla="*/ 1770 w 3060"/>
                <a:gd name="T25" fmla="*/ 2846 h 3059"/>
                <a:gd name="T26" fmla="*/ 2104 w 3060"/>
                <a:gd name="T27" fmla="*/ 2738 h 3059"/>
                <a:gd name="T28" fmla="*/ 2392 w 3060"/>
                <a:gd name="T29" fmla="*/ 2552 h 3059"/>
                <a:gd name="T30" fmla="*/ 2623 w 3060"/>
                <a:gd name="T31" fmla="*/ 2301 h 3059"/>
                <a:gd name="T32" fmla="*/ 2784 w 3060"/>
                <a:gd name="T33" fmla="*/ 1997 h 3059"/>
                <a:gd name="T34" fmla="*/ 2863 w 3060"/>
                <a:gd name="T35" fmla="*/ 1652 h 3059"/>
                <a:gd name="T36" fmla="*/ 2847 w 3060"/>
                <a:gd name="T37" fmla="*/ 1290 h 3059"/>
                <a:gd name="T38" fmla="*/ 2739 w 3060"/>
                <a:gd name="T39" fmla="*/ 958 h 3059"/>
                <a:gd name="T40" fmla="*/ 2553 w 3060"/>
                <a:gd name="T41" fmla="*/ 669 h 3059"/>
                <a:gd name="T42" fmla="*/ 2302 w 3060"/>
                <a:gd name="T43" fmla="*/ 438 h 3059"/>
                <a:gd name="T44" fmla="*/ 1997 w 3060"/>
                <a:gd name="T45" fmla="*/ 276 h 3059"/>
                <a:gd name="T46" fmla="*/ 1653 w 3060"/>
                <a:gd name="T47" fmla="*/ 198 h 3059"/>
                <a:gd name="T48" fmla="*/ 1662 w 3060"/>
                <a:gd name="T49" fmla="*/ 5 h 3059"/>
                <a:gd name="T50" fmla="*/ 2037 w 3060"/>
                <a:gd name="T51" fmla="*/ 87 h 3059"/>
                <a:gd name="T52" fmla="*/ 2372 w 3060"/>
                <a:gd name="T53" fmla="*/ 254 h 3059"/>
                <a:gd name="T54" fmla="*/ 2654 w 3060"/>
                <a:gd name="T55" fmla="*/ 494 h 3059"/>
                <a:gd name="T56" fmla="*/ 2872 w 3060"/>
                <a:gd name="T57" fmla="*/ 795 h 3059"/>
                <a:gd name="T58" fmla="*/ 3011 w 3060"/>
                <a:gd name="T59" fmla="*/ 1145 h 3059"/>
                <a:gd name="T60" fmla="*/ 3060 w 3060"/>
                <a:gd name="T61" fmla="*/ 1530 h 3059"/>
                <a:gd name="T62" fmla="*/ 3011 w 3060"/>
                <a:gd name="T63" fmla="*/ 1915 h 3059"/>
                <a:gd name="T64" fmla="*/ 2872 w 3060"/>
                <a:gd name="T65" fmla="*/ 2265 h 3059"/>
                <a:gd name="T66" fmla="*/ 2654 w 3060"/>
                <a:gd name="T67" fmla="*/ 2567 h 3059"/>
                <a:gd name="T68" fmla="*/ 2372 w 3060"/>
                <a:gd name="T69" fmla="*/ 2806 h 3059"/>
                <a:gd name="T70" fmla="*/ 2037 w 3060"/>
                <a:gd name="T71" fmla="*/ 2974 h 3059"/>
                <a:gd name="T72" fmla="*/ 1662 w 3060"/>
                <a:gd name="T73" fmla="*/ 3054 h 3059"/>
                <a:gd name="T74" fmla="*/ 1270 w 3060"/>
                <a:gd name="T75" fmla="*/ 3037 h 3059"/>
                <a:gd name="T76" fmla="*/ 906 w 3060"/>
                <a:gd name="T77" fmla="*/ 2927 h 3059"/>
                <a:gd name="T78" fmla="*/ 589 w 3060"/>
                <a:gd name="T79" fmla="*/ 2734 h 3059"/>
                <a:gd name="T80" fmla="*/ 327 w 3060"/>
                <a:gd name="T81" fmla="*/ 2473 h 3059"/>
                <a:gd name="T82" fmla="*/ 134 w 3060"/>
                <a:gd name="T83" fmla="*/ 2154 h 3059"/>
                <a:gd name="T84" fmla="*/ 22 w 3060"/>
                <a:gd name="T85" fmla="*/ 1791 h 3059"/>
                <a:gd name="T86" fmla="*/ 6 w 3060"/>
                <a:gd name="T87" fmla="*/ 1398 h 3059"/>
                <a:gd name="T88" fmla="*/ 87 w 3060"/>
                <a:gd name="T89" fmla="*/ 1023 h 3059"/>
                <a:gd name="T90" fmla="*/ 253 w 3060"/>
                <a:gd name="T91" fmla="*/ 689 h 3059"/>
                <a:gd name="T92" fmla="*/ 495 w 3060"/>
                <a:gd name="T93" fmla="*/ 406 h 3059"/>
                <a:gd name="T94" fmla="*/ 794 w 3060"/>
                <a:gd name="T95" fmla="*/ 189 h 3059"/>
                <a:gd name="T96" fmla="*/ 1144 w 3060"/>
                <a:gd name="T97" fmla="*/ 51 h 3059"/>
                <a:gd name="T98" fmla="*/ 1530 w 3060"/>
                <a:gd name="T99" fmla="*/ 0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0" h="3059">
                  <a:moveTo>
                    <a:pt x="1530" y="193"/>
                  </a:moveTo>
                  <a:lnTo>
                    <a:pt x="1409" y="198"/>
                  </a:lnTo>
                  <a:lnTo>
                    <a:pt x="1290" y="215"/>
                  </a:lnTo>
                  <a:lnTo>
                    <a:pt x="1175" y="240"/>
                  </a:lnTo>
                  <a:lnTo>
                    <a:pt x="1065" y="276"/>
                  </a:lnTo>
                  <a:lnTo>
                    <a:pt x="958" y="321"/>
                  </a:lnTo>
                  <a:lnTo>
                    <a:pt x="855" y="375"/>
                  </a:lnTo>
                  <a:lnTo>
                    <a:pt x="760" y="438"/>
                  </a:lnTo>
                  <a:lnTo>
                    <a:pt x="670" y="507"/>
                  </a:lnTo>
                  <a:lnTo>
                    <a:pt x="585" y="584"/>
                  </a:lnTo>
                  <a:lnTo>
                    <a:pt x="507" y="669"/>
                  </a:lnTo>
                  <a:lnTo>
                    <a:pt x="437" y="759"/>
                  </a:lnTo>
                  <a:lnTo>
                    <a:pt x="376" y="855"/>
                  </a:lnTo>
                  <a:lnTo>
                    <a:pt x="322" y="958"/>
                  </a:lnTo>
                  <a:lnTo>
                    <a:pt x="276" y="1064"/>
                  </a:lnTo>
                  <a:lnTo>
                    <a:pt x="240" y="1174"/>
                  </a:lnTo>
                  <a:lnTo>
                    <a:pt x="215" y="1290"/>
                  </a:lnTo>
                  <a:lnTo>
                    <a:pt x="199" y="1409"/>
                  </a:lnTo>
                  <a:lnTo>
                    <a:pt x="193" y="1530"/>
                  </a:lnTo>
                  <a:lnTo>
                    <a:pt x="199" y="1652"/>
                  </a:lnTo>
                  <a:lnTo>
                    <a:pt x="215" y="1771"/>
                  </a:lnTo>
                  <a:lnTo>
                    <a:pt x="240" y="1885"/>
                  </a:lnTo>
                  <a:lnTo>
                    <a:pt x="276" y="1997"/>
                  </a:lnTo>
                  <a:lnTo>
                    <a:pt x="322" y="2103"/>
                  </a:lnTo>
                  <a:lnTo>
                    <a:pt x="376" y="2204"/>
                  </a:lnTo>
                  <a:lnTo>
                    <a:pt x="437" y="2301"/>
                  </a:lnTo>
                  <a:lnTo>
                    <a:pt x="507" y="2392"/>
                  </a:lnTo>
                  <a:lnTo>
                    <a:pt x="585" y="2476"/>
                  </a:lnTo>
                  <a:lnTo>
                    <a:pt x="670" y="2552"/>
                  </a:lnTo>
                  <a:lnTo>
                    <a:pt x="760" y="2623"/>
                  </a:lnTo>
                  <a:lnTo>
                    <a:pt x="855" y="2686"/>
                  </a:lnTo>
                  <a:lnTo>
                    <a:pt x="958" y="2738"/>
                  </a:lnTo>
                  <a:lnTo>
                    <a:pt x="1065" y="2785"/>
                  </a:lnTo>
                  <a:lnTo>
                    <a:pt x="1175" y="2819"/>
                  </a:lnTo>
                  <a:lnTo>
                    <a:pt x="1290" y="2846"/>
                  </a:lnTo>
                  <a:lnTo>
                    <a:pt x="1409" y="2862"/>
                  </a:lnTo>
                  <a:lnTo>
                    <a:pt x="1530" y="2868"/>
                  </a:lnTo>
                  <a:lnTo>
                    <a:pt x="1653" y="2862"/>
                  </a:lnTo>
                  <a:lnTo>
                    <a:pt x="1770" y="2846"/>
                  </a:lnTo>
                  <a:lnTo>
                    <a:pt x="1885" y="2819"/>
                  </a:lnTo>
                  <a:lnTo>
                    <a:pt x="1997" y="2785"/>
                  </a:lnTo>
                  <a:lnTo>
                    <a:pt x="2104" y="2738"/>
                  </a:lnTo>
                  <a:lnTo>
                    <a:pt x="2205" y="2686"/>
                  </a:lnTo>
                  <a:lnTo>
                    <a:pt x="2302" y="2623"/>
                  </a:lnTo>
                  <a:lnTo>
                    <a:pt x="2392" y="2552"/>
                  </a:lnTo>
                  <a:lnTo>
                    <a:pt x="2475" y="2476"/>
                  </a:lnTo>
                  <a:lnTo>
                    <a:pt x="2553" y="2392"/>
                  </a:lnTo>
                  <a:lnTo>
                    <a:pt x="2623" y="2301"/>
                  </a:lnTo>
                  <a:lnTo>
                    <a:pt x="2685" y="2204"/>
                  </a:lnTo>
                  <a:lnTo>
                    <a:pt x="2739" y="2103"/>
                  </a:lnTo>
                  <a:lnTo>
                    <a:pt x="2784" y="1997"/>
                  </a:lnTo>
                  <a:lnTo>
                    <a:pt x="2820" y="1885"/>
                  </a:lnTo>
                  <a:lnTo>
                    <a:pt x="2847" y="1771"/>
                  </a:lnTo>
                  <a:lnTo>
                    <a:pt x="2863" y="1652"/>
                  </a:lnTo>
                  <a:lnTo>
                    <a:pt x="2869" y="1530"/>
                  </a:lnTo>
                  <a:lnTo>
                    <a:pt x="2863" y="1409"/>
                  </a:lnTo>
                  <a:lnTo>
                    <a:pt x="2847" y="1290"/>
                  </a:lnTo>
                  <a:lnTo>
                    <a:pt x="2820" y="1174"/>
                  </a:lnTo>
                  <a:lnTo>
                    <a:pt x="2784" y="1064"/>
                  </a:lnTo>
                  <a:lnTo>
                    <a:pt x="2739" y="958"/>
                  </a:lnTo>
                  <a:lnTo>
                    <a:pt x="2685" y="855"/>
                  </a:lnTo>
                  <a:lnTo>
                    <a:pt x="2623" y="759"/>
                  </a:lnTo>
                  <a:lnTo>
                    <a:pt x="2553" y="669"/>
                  </a:lnTo>
                  <a:lnTo>
                    <a:pt x="2475" y="584"/>
                  </a:lnTo>
                  <a:lnTo>
                    <a:pt x="2392" y="507"/>
                  </a:lnTo>
                  <a:lnTo>
                    <a:pt x="2302" y="438"/>
                  </a:lnTo>
                  <a:lnTo>
                    <a:pt x="2205" y="375"/>
                  </a:lnTo>
                  <a:lnTo>
                    <a:pt x="2104" y="321"/>
                  </a:lnTo>
                  <a:lnTo>
                    <a:pt x="1997" y="276"/>
                  </a:lnTo>
                  <a:lnTo>
                    <a:pt x="1885" y="240"/>
                  </a:lnTo>
                  <a:lnTo>
                    <a:pt x="1770" y="215"/>
                  </a:lnTo>
                  <a:lnTo>
                    <a:pt x="1653" y="198"/>
                  </a:lnTo>
                  <a:lnTo>
                    <a:pt x="1530" y="193"/>
                  </a:lnTo>
                  <a:close/>
                  <a:moveTo>
                    <a:pt x="1530" y="0"/>
                  </a:moveTo>
                  <a:lnTo>
                    <a:pt x="1662" y="5"/>
                  </a:lnTo>
                  <a:lnTo>
                    <a:pt x="1792" y="23"/>
                  </a:lnTo>
                  <a:lnTo>
                    <a:pt x="1916" y="51"/>
                  </a:lnTo>
                  <a:lnTo>
                    <a:pt x="2037" y="87"/>
                  </a:lnTo>
                  <a:lnTo>
                    <a:pt x="2154" y="133"/>
                  </a:lnTo>
                  <a:lnTo>
                    <a:pt x="2266" y="189"/>
                  </a:lnTo>
                  <a:lnTo>
                    <a:pt x="2372" y="254"/>
                  </a:lnTo>
                  <a:lnTo>
                    <a:pt x="2473" y="326"/>
                  </a:lnTo>
                  <a:lnTo>
                    <a:pt x="2567" y="406"/>
                  </a:lnTo>
                  <a:lnTo>
                    <a:pt x="2654" y="494"/>
                  </a:lnTo>
                  <a:lnTo>
                    <a:pt x="2735" y="588"/>
                  </a:lnTo>
                  <a:lnTo>
                    <a:pt x="2807" y="689"/>
                  </a:lnTo>
                  <a:lnTo>
                    <a:pt x="2872" y="795"/>
                  </a:lnTo>
                  <a:lnTo>
                    <a:pt x="2928" y="907"/>
                  </a:lnTo>
                  <a:lnTo>
                    <a:pt x="2973" y="1023"/>
                  </a:lnTo>
                  <a:lnTo>
                    <a:pt x="3011" y="1145"/>
                  </a:lnTo>
                  <a:lnTo>
                    <a:pt x="3038" y="1270"/>
                  </a:lnTo>
                  <a:lnTo>
                    <a:pt x="3054" y="1398"/>
                  </a:lnTo>
                  <a:lnTo>
                    <a:pt x="3060" y="1530"/>
                  </a:lnTo>
                  <a:lnTo>
                    <a:pt x="3054" y="1661"/>
                  </a:lnTo>
                  <a:lnTo>
                    <a:pt x="3038" y="1791"/>
                  </a:lnTo>
                  <a:lnTo>
                    <a:pt x="3011" y="1915"/>
                  </a:lnTo>
                  <a:lnTo>
                    <a:pt x="2973" y="2036"/>
                  </a:lnTo>
                  <a:lnTo>
                    <a:pt x="2928" y="2154"/>
                  </a:lnTo>
                  <a:lnTo>
                    <a:pt x="2872" y="2265"/>
                  </a:lnTo>
                  <a:lnTo>
                    <a:pt x="2807" y="2372"/>
                  </a:lnTo>
                  <a:lnTo>
                    <a:pt x="2735" y="2473"/>
                  </a:lnTo>
                  <a:lnTo>
                    <a:pt x="2654" y="2567"/>
                  </a:lnTo>
                  <a:lnTo>
                    <a:pt x="2567" y="2655"/>
                  </a:lnTo>
                  <a:lnTo>
                    <a:pt x="2473" y="2734"/>
                  </a:lnTo>
                  <a:lnTo>
                    <a:pt x="2372" y="2806"/>
                  </a:lnTo>
                  <a:lnTo>
                    <a:pt x="2266" y="2871"/>
                  </a:lnTo>
                  <a:lnTo>
                    <a:pt x="2154" y="2927"/>
                  </a:lnTo>
                  <a:lnTo>
                    <a:pt x="2037" y="2974"/>
                  </a:lnTo>
                  <a:lnTo>
                    <a:pt x="1916" y="3010"/>
                  </a:lnTo>
                  <a:lnTo>
                    <a:pt x="1792" y="3037"/>
                  </a:lnTo>
                  <a:lnTo>
                    <a:pt x="1662" y="3054"/>
                  </a:lnTo>
                  <a:lnTo>
                    <a:pt x="1530" y="3059"/>
                  </a:lnTo>
                  <a:lnTo>
                    <a:pt x="1398" y="3054"/>
                  </a:lnTo>
                  <a:lnTo>
                    <a:pt x="1270" y="3037"/>
                  </a:lnTo>
                  <a:lnTo>
                    <a:pt x="1144" y="3010"/>
                  </a:lnTo>
                  <a:lnTo>
                    <a:pt x="1023" y="2974"/>
                  </a:lnTo>
                  <a:lnTo>
                    <a:pt x="906" y="2927"/>
                  </a:lnTo>
                  <a:lnTo>
                    <a:pt x="794" y="2871"/>
                  </a:lnTo>
                  <a:lnTo>
                    <a:pt x="688" y="2806"/>
                  </a:lnTo>
                  <a:lnTo>
                    <a:pt x="589" y="2734"/>
                  </a:lnTo>
                  <a:lnTo>
                    <a:pt x="495" y="2655"/>
                  </a:lnTo>
                  <a:lnTo>
                    <a:pt x="406" y="2567"/>
                  </a:lnTo>
                  <a:lnTo>
                    <a:pt x="327" y="2473"/>
                  </a:lnTo>
                  <a:lnTo>
                    <a:pt x="253" y="2372"/>
                  </a:lnTo>
                  <a:lnTo>
                    <a:pt x="190" y="2265"/>
                  </a:lnTo>
                  <a:lnTo>
                    <a:pt x="134" y="2154"/>
                  </a:lnTo>
                  <a:lnTo>
                    <a:pt x="87" y="2036"/>
                  </a:lnTo>
                  <a:lnTo>
                    <a:pt x="49" y="1915"/>
                  </a:lnTo>
                  <a:lnTo>
                    <a:pt x="22" y="1791"/>
                  </a:lnTo>
                  <a:lnTo>
                    <a:pt x="6" y="1661"/>
                  </a:lnTo>
                  <a:lnTo>
                    <a:pt x="0" y="1530"/>
                  </a:lnTo>
                  <a:lnTo>
                    <a:pt x="6" y="1398"/>
                  </a:lnTo>
                  <a:lnTo>
                    <a:pt x="22" y="1270"/>
                  </a:lnTo>
                  <a:lnTo>
                    <a:pt x="49" y="1145"/>
                  </a:lnTo>
                  <a:lnTo>
                    <a:pt x="87" y="1023"/>
                  </a:lnTo>
                  <a:lnTo>
                    <a:pt x="134" y="907"/>
                  </a:lnTo>
                  <a:lnTo>
                    <a:pt x="190" y="795"/>
                  </a:lnTo>
                  <a:lnTo>
                    <a:pt x="253" y="689"/>
                  </a:lnTo>
                  <a:lnTo>
                    <a:pt x="327" y="588"/>
                  </a:lnTo>
                  <a:lnTo>
                    <a:pt x="406" y="494"/>
                  </a:lnTo>
                  <a:lnTo>
                    <a:pt x="495" y="406"/>
                  </a:lnTo>
                  <a:lnTo>
                    <a:pt x="589" y="326"/>
                  </a:lnTo>
                  <a:lnTo>
                    <a:pt x="688" y="254"/>
                  </a:lnTo>
                  <a:lnTo>
                    <a:pt x="794" y="189"/>
                  </a:lnTo>
                  <a:lnTo>
                    <a:pt x="906" y="133"/>
                  </a:lnTo>
                  <a:lnTo>
                    <a:pt x="1023" y="87"/>
                  </a:lnTo>
                  <a:lnTo>
                    <a:pt x="1144" y="51"/>
                  </a:lnTo>
                  <a:lnTo>
                    <a:pt x="1270" y="23"/>
                  </a:lnTo>
                  <a:lnTo>
                    <a:pt x="1398" y="5"/>
                  </a:lnTo>
                  <a:lnTo>
                    <a:pt x="153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8"/>
            <p:cNvSpPr>
              <a:spLocks noEditPoints="1"/>
            </p:cNvSpPr>
            <p:nvPr/>
          </p:nvSpPr>
          <p:spPr bwMode="auto">
            <a:xfrm>
              <a:off x="6137275" y="1562100"/>
              <a:ext cx="1127125" cy="1452563"/>
            </a:xfrm>
            <a:custGeom>
              <a:avLst/>
              <a:gdLst>
                <a:gd name="T0" fmla="*/ 1115 w 1422"/>
                <a:gd name="T1" fmla="*/ 1434 h 1831"/>
                <a:gd name="T2" fmla="*/ 1225 w 1422"/>
                <a:gd name="T3" fmla="*/ 1308 h 1831"/>
                <a:gd name="T4" fmla="*/ 1187 w 1422"/>
                <a:gd name="T5" fmla="*/ 1174 h 1831"/>
                <a:gd name="T6" fmla="*/ 1012 w 1422"/>
                <a:gd name="T7" fmla="*/ 1062 h 1831"/>
                <a:gd name="T8" fmla="*/ 711 w 1422"/>
                <a:gd name="T9" fmla="*/ 1537 h 1831"/>
                <a:gd name="T10" fmla="*/ 767 w 1422"/>
                <a:gd name="T11" fmla="*/ 1012 h 1831"/>
                <a:gd name="T12" fmla="*/ 410 w 1422"/>
                <a:gd name="T13" fmla="*/ 346 h 1831"/>
                <a:gd name="T14" fmla="*/ 237 w 1422"/>
                <a:gd name="T15" fmla="*/ 458 h 1831"/>
                <a:gd name="T16" fmla="*/ 199 w 1422"/>
                <a:gd name="T17" fmla="*/ 590 h 1831"/>
                <a:gd name="T18" fmla="*/ 309 w 1422"/>
                <a:gd name="T19" fmla="*/ 718 h 1831"/>
                <a:gd name="T20" fmla="*/ 711 w 1422"/>
                <a:gd name="T21" fmla="*/ 294 h 1831"/>
                <a:gd name="T22" fmla="*/ 655 w 1422"/>
                <a:gd name="T23" fmla="*/ 817 h 1831"/>
                <a:gd name="T24" fmla="*/ 821 w 1422"/>
                <a:gd name="T25" fmla="*/ 301 h 1831"/>
                <a:gd name="T26" fmla="*/ 536 w 1422"/>
                <a:gd name="T27" fmla="*/ 5 h 1831"/>
                <a:gd name="T28" fmla="*/ 603 w 1422"/>
                <a:gd name="T29" fmla="*/ 96 h 1831"/>
                <a:gd name="T30" fmla="*/ 767 w 1422"/>
                <a:gd name="T31" fmla="*/ 103 h 1831"/>
                <a:gd name="T32" fmla="*/ 839 w 1422"/>
                <a:gd name="T33" fmla="*/ 40 h 1831"/>
                <a:gd name="T34" fmla="*/ 947 w 1422"/>
                <a:gd name="T35" fmla="*/ 5 h 1831"/>
                <a:gd name="T36" fmla="*/ 1012 w 1422"/>
                <a:gd name="T37" fmla="*/ 96 h 1831"/>
                <a:gd name="T38" fmla="*/ 1209 w 1422"/>
                <a:gd name="T39" fmla="*/ 229 h 1831"/>
                <a:gd name="T40" fmla="*/ 1380 w 1422"/>
                <a:gd name="T41" fmla="*/ 399 h 1831"/>
                <a:gd name="T42" fmla="*/ 1416 w 1422"/>
                <a:gd name="T43" fmla="*/ 586 h 1831"/>
                <a:gd name="T44" fmla="*/ 1326 w 1422"/>
                <a:gd name="T45" fmla="*/ 653 h 1831"/>
                <a:gd name="T46" fmla="*/ 1234 w 1422"/>
                <a:gd name="T47" fmla="*/ 586 h 1831"/>
                <a:gd name="T48" fmla="*/ 1187 w 1422"/>
                <a:gd name="T49" fmla="*/ 458 h 1831"/>
                <a:gd name="T50" fmla="*/ 1012 w 1422"/>
                <a:gd name="T51" fmla="*/ 346 h 1831"/>
                <a:gd name="T52" fmla="*/ 1209 w 1422"/>
                <a:gd name="T53" fmla="*/ 947 h 1831"/>
                <a:gd name="T54" fmla="*/ 1380 w 1422"/>
                <a:gd name="T55" fmla="*/ 1117 h 1831"/>
                <a:gd name="T56" fmla="*/ 1416 w 1422"/>
                <a:gd name="T57" fmla="*/ 1328 h 1831"/>
                <a:gd name="T58" fmla="*/ 1308 w 1422"/>
                <a:gd name="T59" fmla="*/ 1522 h 1831"/>
                <a:gd name="T60" fmla="*/ 1083 w 1422"/>
                <a:gd name="T61" fmla="*/ 1663 h 1831"/>
                <a:gd name="T62" fmla="*/ 994 w 1422"/>
                <a:gd name="T63" fmla="*/ 1791 h 1831"/>
                <a:gd name="T64" fmla="*/ 886 w 1422"/>
                <a:gd name="T65" fmla="*/ 1825 h 1831"/>
                <a:gd name="T66" fmla="*/ 821 w 1422"/>
                <a:gd name="T67" fmla="*/ 1735 h 1831"/>
                <a:gd name="T68" fmla="*/ 657 w 1422"/>
                <a:gd name="T69" fmla="*/ 1726 h 1831"/>
                <a:gd name="T70" fmla="*/ 585 w 1422"/>
                <a:gd name="T71" fmla="*/ 1791 h 1831"/>
                <a:gd name="T72" fmla="*/ 477 w 1422"/>
                <a:gd name="T73" fmla="*/ 1825 h 1831"/>
                <a:gd name="T74" fmla="*/ 410 w 1422"/>
                <a:gd name="T75" fmla="*/ 1735 h 1831"/>
                <a:gd name="T76" fmla="*/ 215 w 1422"/>
                <a:gd name="T77" fmla="*/ 1602 h 1831"/>
                <a:gd name="T78" fmla="*/ 44 w 1422"/>
                <a:gd name="T79" fmla="*/ 1430 h 1831"/>
                <a:gd name="T80" fmla="*/ 6 w 1422"/>
                <a:gd name="T81" fmla="*/ 1243 h 1831"/>
                <a:gd name="T82" fmla="*/ 98 w 1422"/>
                <a:gd name="T83" fmla="*/ 1178 h 1831"/>
                <a:gd name="T84" fmla="*/ 188 w 1422"/>
                <a:gd name="T85" fmla="*/ 1243 h 1831"/>
                <a:gd name="T86" fmla="*/ 237 w 1422"/>
                <a:gd name="T87" fmla="*/ 1373 h 1831"/>
                <a:gd name="T88" fmla="*/ 410 w 1422"/>
                <a:gd name="T89" fmla="*/ 1484 h 1831"/>
                <a:gd name="T90" fmla="*/ 215 w 1422"/>
                <a:gd name="T91" fmla="*/ 884 h 1831"/>
                <a:gd name="T92" fmla="*/ 44 w 1422"/>
                <a:gd name="T93" fmla="*/ 714 h 1831"/>
                <a:gd name="T94" fmla="*/ 6 w 1422"/>
                <a:gd name="T95" fmla="*/ 501 h 1831"/>
                <a:gd name="T96" fmla="*/ 114 w 1422"/>
                <a:gd name="T97" fmla="*/ 307 h 1831"/>
                <a:gd name="T98" fmla="*/ 340 w 1422"/>
                <a:gd name="T99" fmla="*/ 168 h 1831"/>
                <a:gd name="T100" fmla="*/ 430 w 1422"/>
                <a:gd name="T101" fmla="*/ 4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2" h="1831">
                  <a:moveTo>
                    <a:pt x="1012" y="1062"/>
                  </a:moveTo>
                  <a:lnTo>
                    <a:pt x="1012" y="1484"/>
                  </a:lnTo>
                  <a:lnTo>
                    <a:pt x="1066" y="1461"/>
                  </a:lnTo>
                  <a:lnTo>
                    <a:pt x="1115" y="1434"/>
                  </a:lnTo>
                  <a:lnTo>
                    <a:pt x="1155" y="1405"/>
                  </a:lnTo>
                  <a:lnTo>
                    <a:pt x="1187" y="1373"/>
                  </a:lnTo>
                  <a:lnTo>
                    <a:pt x="1211" y="1340"/>
                  </a:lnTo>
                  <a:lnTo>
                    <a:pt x="1225" y="1308"/>
                  </a:lnTo>
                  <a:lnTo>
                    <a:pt x="1231" y="1273"/>
                  </a:lnTo>
                  <a:lnTo>
                    <a:pt x="1225" y="1241"/>
                  </a:lnTo>
                  <a:lnTo>
                    <a:pt x="1211" y="1207"/>
                  </a:lnTo>
                  <a:lnTo>
                    <a:pt x="1187" y="1174"/>
                  </a:lnTo>
                  <a:lnTo>
                    <a:pt x="1155" y="1144"/>
                  </a:lnTo>
                  <a:lnTo>
                    <a:pt x="1115" y="1113"/>
                  </a:lnTo>
                  <a:lnTo>
                    <a:pt x="1066" y="1086"/>
                  </a:lnTo>
                  <a:lnTo>
                    <a:pt x="1012" y="1062"/>
                  </a:lnTo>
                  <a:close/>
                  <a:moveTo>
                    <a:pt x="603" y="1006"/>
                  </a:moveTo>
                  <a:lnTo>
                    <a:pt x="603" y="1530"/>
                  </a:lnTo>
                  <a:lnTo>
                    <a:pt x="655" y="1535"/>
                  </a:lnTo>
                  <a:lnTo>
                    <a:pt x="711" y="1537"/>
                  </a:lnTo>
                  <a:lnTo>
                    <a:pt x="767" y="1535"/>
                  </a:lnTo>
                  <a:lnTo>
                    <a:pt x="821" y="1530"/>
                  </a:lnTo>
                  <a:lnTo>
                    <a:pt x="821" y="1017"/>
                  </a:lnTo>
                  <a:lnTo>
                    <a:pt x="767" y="1012"/>
                  </a:lnTo>
                  <a:lnTo>
                    <a:pt x="711" y="1012"/>
                  </a:lnTo>
                  <a:lnTo>
                    <a:pt x="657" y="1010"/>
                  </a:lnTo>
                  <a:lnTo>
                    <a:pt x="603" y="1006"/>
                  </a:lnTo>
                  <a:close/>
                  <a:moveTo>
                    <a:pt x="410" y="346"/>
                  </a:moveTo>
                  <a:lnTo>
                    <a:pt x="356" y="370"/>
                  </a:lnTo>
                  <a:lnTo>
                    <a:pt x="309" y="397"/>
                  </a:lnTo>
                  <a:lnTo>
                    <a:pt x="267" y="426"/>
                  </a:lnTo>
                  <a:lnTo>
                    <a:pt x="237" y="458"/>
                  </a:lnTo>
                  <a:lnTo>
                    <a:pt x="213" y="491"/>
                  </a:lnTo>
                  <a:lnTo>
                    <a:pt x="199" y="523"/>
                  </a:lnTo>
                  <a:lnTo>
                    <a:pt x="193" y="557"/>
                  </a:lnTo>
                  <a:lnTo>
                    <a:pt x="199" y="590"/>
                  </a:lnTo>
                  <a:lnTo>
                    <a:pt x="213" y="624"/>
                  </a:lnTo>
                  <a:lnTo>
                    <a:pt x="237" y="657"/>
                  </a:lnTo>
                  <a:lnTo>
                    <a:pt x="267" y="687"/>
                  </a:lnTo>
                  <a:lnTo>
                    <a:pt x="309" y="718"/>
                  </a:lnTo>
                  <a:lnTo>
                    <a:pt x="356" y="743"/>
                  </a:lnTo>
                  <a:lnTo>
                    <a:pt x="410" y="768"/>
                  </a:lnTo>
                  <a:lnTo>
                    <a:pt x="410" y="346"/>
                  </a:lnTo>
                  <a:close/>
                  <a:moveTo>
                    <a:pt x="711" y="294"/>
                  </a:moveTo>
                  <a:lnTo>
                    <a:pt x="655" y="296"/>
                  </a:lnTo>
                  <a:lnTo>
                    <a:pt x="603" y="301"/>
                  </a:lnTo>
                  <a:lnTo>
                    <a:pt x="603" y="813"/>
                  </a:lnTo>
                  <a:lnTo>
                    <a:pt x="655" y="817"/>
                  </a:lnTo>
                  <a:lnTo>
                    <a:pt x="711" y="819"/>
                  </a:lnTo>
                  <a:lnTo>
                    <a:pt x="767" y="821"/>
                  </a:lnTo>
                  <a:lnTo>
                    <a:pt x="821" y="824"/>
                  </a:lnTo>
                  <a:lnTo>
                    <a:pt x="821" y="301"/>
                  </a:lnTo>
                  <a:lnTo>
                    <a:pt x="767" y="296"/>
                  </a:lnTo>
                  <a:lnTo>
                    <a:pt x="711" y="294"/>
                  </a:lnTo>
                  <a:close/>
                  <a:moveTo>
                    <a:pt x="507" y="0"/>
                  </a:moveTo>
                  <a:lnTo>
                    <a:pt x="536" y="5"/>
                  </a:lnTo>
                  <a:lnTo>
                    <a:pt x="563" y="18"/>
                  </a:lnTo>
                  <a:lnTo>
                    <a:pt x="585" y="40"/>
                  </a:lnTo>
                  <a:lnTo>
                    <a:pt x="597" y="65"/>
                  </a:lnTo>
                  <a:lnTo>
                    <a:pt x="603" y="96"/>
                  </a:lnTo>
                  <a:lnTo>
                    <a:pt x="603" y="108"/>
                  </a:lnTo>
                  <a:lnTo>
                    <a:pt x="657" y="103"/>
                  </a:lnTo>
                  <a:lnTo>
                    <a:pt x="711" y="103"/>
                  </a:lnTo>
                  <a:lnTo>
                    <a:pt x="767" y="103"/>
                  </a:lnTo>
                  <a:lnTo>
                    <a:pt x="821" y="108"/>
                  </a:lnTo>
                  <a:lnTo>
                    <a:pt x="821" y="96"/>
                  </a:lnTo>
                  <a:lnTo>
                    <a:pt x="825" y="65"/>
                  </a:lnTo>
                  <a:lnTo>
                    <a:pt x="839" y="40"/>
                  </a:lnTo>
                  <a:lnTo>
                    <a:pt x="859" y="18"/>
                  </a:lnTo>
                  <a:lnTo>
                    <a:pt x="886" y="5"/>
                  </a:lnTo>
                  <a:lnTo>
                    <a:pt x="917" y="0"/>
                  </a:lnTo>
                  <a:lnTo>
                    <a:pt x="947" y="5"/>
                  </a:lnTo>
                  <a:lnTo>
                    <a:pt x="973" y="18"/>
                  </a:lnTo>
                  <a:lnTo>
                    <a:pt x="994" y="40"/>
                  </a:lnTo>
                  <a:lnTo>
                    <a:pt x="1007" y="65"/>
                  </a:lnTo>
                  <a:lnTo>
                    <a:pt x="1012" y="96"/>
                  </a:lnTo>
                  <a:lnTo>
                    <a:pt x="1012" y="144"/>
                  </a:lnTo>
                  <a:lnTo>
                    <a:pt x="1083" y="168"/>
                  </a:lnTo>
                  <a:lnTo>
                    <a:pt x="1149" y="197"/>
                  </a:lnTo>
                  <a:lnTo>
                    <a:pt x="1209" y="229"/>
                  </a:lnTo>
                  <a:lnTo>
                    <a:pt x="1261" y="267"/>
                  </a:lnTo>
                  <a:lnTo>
                    <a:pt x="1308" y="307"/>
                  </a:lnTo>
                  <a:lnTo>
                    <a:pt x="1348" y="352"/>
                  </a:lnTo>
                  <a:lnTo>
                    <a:pt x="1380" y="399"/>
                  </a:lnTo>
                  <a:lnTo>
                    <a:pt x="1402" y="449"/>
                  </a:lnTo>
                  <a:lnTo>
                    <a:pt x="1416" y="501"/>
                  </a:lnTo>
                  <a:lnTo>
                    <a:pt x="1422" y="557"/>
                  </a:lnTo>
                  <a:lnTo>
                    <a:pt x="1416" y="586"/>
                  </a:lnTo>
                  <a:lnTo>
                    <a:pt x="1404" y="613"/>
                  </a:lnTo>
                  <a:lnTo>
                    <a:pt x="1382" y="635"/>
                  </a:lnTo>
                  <a:lnTo>
                    <a:pt x="1357" y="648"/>
                  </a:lnTo>
                  <a:lnTo>
                    <a:pt x="1326" y="653"/>
                  </a:lnTo>
                  <a:lnTo>
                    <a:pt x="1296" y="648"/>
                  </a:lnTo>
                  <a:lnTo>
                    <a:pt x="1268" y="635"/>
                  </a:lnTo>
                  <a:lnTo>
                    <a:pt x="1249" y="613"/>
                  </a:lnTo>
                  <a:lnTo>
                    <a:pt x="1234" y="586"/>
                  </a:lnTo>
                  <a:lnTo>
                    <a:pt x="1231" y="557"/>
                  </a:lnTo>
                  <a:lnTo>
                    <a:pt x="1225" y="523"/>
                  </a:lnTo>
                  <a:lnTo>
                    <a:pt x="1211" y="491"/>
                  </a:lnTo>
                  <a:lnTo>
                    <a:pt x="1187" y="458"/>
                  </a:lnTo>
                  <a:lnTo>
                    <a:pt x="1155" y="426"/>
                  </a:lnTo>
                  <a:lnTo>
                    <a:pt x="1115" y="397"/>
                  </a:lnTo>
                  <a:lnTo>
                    <a:pt x="1066" y="370"/>
                  </a:lnTo>
                  <a:lnTo>
                    <a:pt x="1012" y="346"/>
                  </a:lnTo>
                  <a:lnTo>
                    <a:pt x="1012" y="860"/>
                  </a:lnTo>
                  <a:lnTo>
                    <a:pt x="1083" y="884"/>
                  </a:lnTo>
                  <a:lnTo>
                    <a:pt x="1149" y="913"/>
                  </a:lnTo>
                  <a:lnTo>
                    <a:pt x="1209" y="947"/>
                  </a:lnTo>
                  <a:lnTo>
                    <a:pt x="1261" y="983"/>
                  </a:lnTo>
                  <a:lnTo>
                    <a:pt x="1308" y="1025"/>
                  </a:lnTo>
                  <a:lnTo>
                    <a:pt x="1348" y="1068"/>
                  </a:lnTo>
                  <a:lnTo>
                    <a:pt x="1380" y="1117"/>
                  </a:lnTo>
                  <a:lnTo>
                    <a:pt x="1402" y="1167"/>
                  </a:lnTo>
                  <a:lnTo>
                    <a:pt x="1416" y="1219"/>
                  </a:lnTo>
                  <a:lnTo>
                    <a:pt x="1422" y="1273"/>
                  </a:lnTo>
                  <a:lnTo>
                    <a:pt x="1416" y="1328"/>
                  </a:lnTo>
                  <a:lnTo>
                    <a:pt x="1402" y="1382"/>
                  </a:lnTo>
                  <a:lnTo>
                    <a:pt x="1380" y="1430"/>
                  </a:lnTo>
                  <a:lnTo>
                    <a:pt x="1348" y="1479"/>
                  </a:lnTo>
                  <a:lnTo>
                    <a:pt x="1308" y="1522"/>
                  </a:lnTo>
                  <a:lnTo>
                    <a:pt x="1261" y="1564"/>
                  </a:lnTo>
                  <a:lnTo>
                    <a:pt x="1209" y="1602"/>
                  </a:lnTo>
                  <a:lnTo>
                    <a:pt x="1149" y="1634"/>
                  </a:lnTo>
                  <a:lnTo>
                    <a:pt x="1083" y="1663"/>
                  </a:lnTo>
                  <a:lnTo>
                    <a:pt x="1012" y="1686"/>
                  </a:lnTo>
                  <a:lnTo>
                    <a:pt x="1012" y="1735"/>
                  </a:lnTo>
                  <a:lnTo>
                    <a:pt x="1007" y="1764"/>
                  </a:lnTo>
                  <a:lnTo>
                    <a:pt x="994" y="1791"/>
                  </a:lnTo>
                  <a:lnTo>
                    <a:pt x="973" y="1813"/>
                  </a:lnTo>
                  <a:lnTo>
                    <a:pt x="947" y="1825"/>
                  </a:lnTo>
                  <a:lnTo>
                    <a:pt x="917" y="1831"/>
                  </a:lnTo>
                  <a:lnTo>
                    <a:pt x="886" y="1825"/>
                  </a:lnTo>
                  <a:lnTo>
                    <a:pt x="859" y="1813"/>
                  </a:lnTo>
                  <a:lnTo>
                    <a:pt x="839" y="1791"/>
                  </a:lnTo>
                  <a:lnTo>
                    <a:pt x="825" y="1764"/>
                  </a:lnTo>
                  <a:lnTo>
                    <a:pt x="821" y="1735"/>
                  </a:lnTo>
                  <a:lnTo>
                    <a:pt x="821" y="1723"/>
                  </a:lnTo>
                  <a:lnTo>
                    <a:pt x="767" y="1726"/>
                  </a:lnTo>
                  <a:lnTo>
                    <a:pt x="711" y="1728"/>
                  </a:lnTo>
                  <a:lnTo>
                    <a:pt x="657" y="1726"/>
                  </a:lnTo>
                  <a:lnTo>
                    <a:pt x="603" y="1723"/>
                  </a:lnTo>
                  <a:lnTo>
                    <a:pt x="603" y="1735"/>
                  </a:lnTo>
                  <a:lnTo>
                    <a:pt x="597" y="1764"/>
                  </a:lnTo>
                  <a:lnTo>
                    <a:pt x="585" y="1791"/>
                  </a:lnTo>
                  <a:lnTo>
                    <a:pt x="563" y="1813"/>
                  </a:lnTo>
                  <a:lnTo>
                    <a:pt x="536" y="1825"/>
                  </a:lnTo>
                  <a:lnTo>
                    <a:pt x="507" y="1831"/>
                  </a:lnTo>
                  <a:lnTo>
                    <a:pt x="477" y="1825"/>
                  </a:lnTo>
                  <a:lnTo>
                    <a:pt x="450" y="1813"/>
                  </a:lnTo>
                  <a:lnTo>
                    <a:pt x="430" y="1791"/>
                  </a:lnTo>
                  <a:lnTo>
                    <a:pt x="415" y="1764"/>
                  </a:lnTo>
                  <a:lnTo>
                    <a:pt x="410" y="1735"/>
                  </a:lnTo>
                  <a:lnTo>
                    <a:pt x="410" y="1686"/>
                  </a:lnTo>
                  <a:lnTo>
                    <a:pt x="340" y="1663"/>
                  </a:lnTo>
                  <a:lnTo>
                    <a:pt x="275" y="1634"/>
                  </a:lnTo>
                  <a:lnTo>
                    <a:pt x="215" y="1602"/>
                  </a:lnTo>
                  <a:lnTo>
                    <a:pt x="161" y="1564"/>
                  </a:lnTo>
                  <a:lnTo>
                    <a:pt x="114" y="1522"/>
                  </a:lnTo>
                  <a:lnTo>
                    <a:pt x="74" y="1479"/>
                  </a:lnTo>
                  <a:lnTo>
                    <a:pt x="44" y="1430"/>
                  </a:lnTo>
                  <a:lnTo>
                    <a:pt x="20" y="1382"/>
                  </a:lnTo>
                  <a:lnTo>
                    <a:pt x="6" y="1328"/>
                  </a:lnTo>
                  <a:lnTo>
                    <a:pt x="0" y="1273"/>
                  </a:lnTo>
                  <a:lnTo>
                    <a:pt x="6" y="1243"/>
                  </a:lnTo>
                  <a:lnTo>
                    <a:pt x="20" y="1218"/>
                  </a:lnTo>
                  <a:lnTo>
                    <a:pt x="40" y="1196"/>
                  </a:lnTo>
                  <a:lnTo>
                    <a:pt x="67" y="1183"/>
                  </a:lnTo>
                  <a:lnTo>
                    <a:pt x="98" y="1178"/>
                  </a:lnTo>
                  <a:lnTo>
                    <a:pt x="127" y="1183"/>
                  </a:lnTo>
                  <a:lnTo>
                    <a:pt x="154" y="1196"/>
                  </a:lnTo>
                  <a:lnTo>
                    <a:pt x="174" y="1218"/>
                  </a:lnTo>
                  <a:lnTo>
                    <a:pt x="188" y="1243"/>
                  </a:lnTo>
                  <a:lnTo>
                    <a:pt x="193" y="1273"/>
                  </a:lnTo>
                  <a:lnTo>
                    <a:pt x="199" y="1308"/>
                  </a:lnTo>
                  <a:lnTo>
                    <a:pt x="213" y="1340"/>
                  </a:lnTo>
                  <a:lnTo>
                    <a:pt x="237" y="1373"/>
                  </a:lnTo>
                  <a:lnTo>
                    <a:pt x="267" y="1405"/>
                  </a:lnTo>
                  <a:lnTo>
                    <a:pt x="309" y="1434"/>
                  </a:lnTo>
                  <a:lnTo>
                    <a:pt x="356" y="1461"/>
                  </a:lnTo>
                  <a:lnTo>
                    <a:pt x="410" y="1484"/>
                  </a:lnTo>
                  <a:lnTo>
                    <a:pt x="410" y="970"/>
                  </a:lnTo>
                  <a:lnTo>
                    <a:pt x="340" y="945"/>
                  </a:lnTo>
                  <a:lnTo>
                    <a:pt x="275" y="918"/>
                  </a:lnTo>
                  <a:lnTo>
                    <a:pt x="215" y="884"/>
                  </a:lnTo>
                  <a:lnTo>
                    <a:pt x="161" y="848"/>
                  </a:lnTo>
                  <a:lnTo>
                    <a:pt x="114" y="806"/>
                  </a:lnTo>
                  <a:lnTo>
                    <a:pt x="74" y="761"/>
                  </a:lnTo>
                  <a:lnTo>
                    <a:pt x="44" y="714"/>
                  </a:lnTo>
                  <a:lnTo>
                    <a:pt x="20" y="664"/>
                  </a:lnTo>
                  <a:lnTo>
                    <a:pt x="6" y="611"/>
                  </a:lnTo>
                  <a:lnTo>
                    <a:pt x="0" y="557"/>
                  </a:lnTo>
                  <a:lnTo>
                    <a:pt x="6" y="501"/>
                  </a:lnTo>
                  <a:lnTo>
                    <a:pt x="20" y="449"/>
                  </a:lnTo>
                  <a:lnTo>
                    <a:pt x="44" y="399"/>
                  </a:lnTo>
                  <a:lnTo>
                    <a:pt x="74" y="352"/>
                  </a:lnTo>
                  <a:lnTo>
                    <a:pt x="114" y="307"/>
                  </a:lnTo>
                  <a:lnTo>
                    <a:pt x="161" y="267"/>
                  </a:lnTo>
                  <a:lnTo>
                    <a:pt x="215" y="229"/>
                  </a:lnTo>
                  <a:lnTo>
                    <a:pt x="275" y="197"/>
                  </a:lnTo>
                  <a:lnTo>
                    <a:pt x="340" y="168"/>
                  </a:lnTo>
                  <a:lnTo>
                    <a:pt x="410" y="144"/>
                  </a:lnTo>
                  <a:lnTo>
                    <a:pt x="410" y="96"/>
                  </a:lnTo>
                  <a:lnTo>
                    <a:pt x="415" y="65"/>
                  </a:lnTo>
                  <a:lnTo>
                    <a:pt x="430" y="40"/>
                  </a:lnTo>
                  <a:lnTo>
                    <a:pt x="450" y="18"/>
                  </a:lnTo>
                  <a:lnTo>
                    <a:pt x="477" y="5"/>
                  </a:lnTo>
                  <a:lnTo>
                    <a:pt x="5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351165" y="2521442"/>
            <a:ext cx="663978" cy="663306"/>
            <a:chOff x="3736976" y="1074738"/>
            <a:chExt cx="4708525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0" name="Freeform 13"/>
            <p:cNvSpPr>
              <a:spLocks noEditPoints="1"/>
            </p:cNvSpPr>
            <p:nvPr/>
          </p:nvSpPr>
          <p:spPr bwMode="auto">
            <a:xfrm>
              <a:off x="3736976" y="1074738"/>
              <a:ext cx="1454150" cy="1452563"/>
            </a:xfrm>
            <a:custGeom>
              <a:avLst/>
              <a:gdLst>
                <a:gd name="T0" fmla="*/ 827 w 1832"/>
                <a:gd name="T1" fmla="*/ 198 h 1831"/>
                <a:gd name="T2" fmla="*/ 655 w 1832"/>
                <a:gd name="T3" fmla="*/ 242 h 1831"/>
                <a:gd name="T4" fmla="*/ 504 w 1832"/>
                <a:gd name="T5" fmla="*/ 323 h 1831"/>
                <a:gd name="T6" fmla="*/ 376 w 1832"/>
                <a:gd name="T7" fmla="*/ 436 h 1831"/>
                <a:gd name="T8" fmla="*/ 278 w 1832"/>
                <a:gd name="T9" fmla="*/ 575 h 1831"/>
                <a:gd name="T10" fmla="*/ 215 w 1832"/>
                <a:gd name="T11" fmla="*/ 738 h 1831"/>
                <a:gd name="T12" fmla="*/ 193 w 1832"/>
                <a:gd name="T13" fmla="*/ 916 h 1831"/>
                <a:gd name="T14" fmla="*/ 215 w 1832"/>
                <a:gd name="T15" fmla="*/ 1093 h 1831"/>
                <a:gd name="T16" fmla="*/ 278 w 1832"/>
                <a:gd name="T17" fmla="*/ 1255 h 1831"/>
                <a:gd name="T18" fmla="*/ 376 w 1832"/>
                <a:gd name="T19" fmla="*/ 1396 h 1831"/>
                <a:gd name="T20" fmla="*/ 504 w 1832"/>
                <a:gd name="T21" fmla="*/ 1510 h 1831"/>
                <a:gd name="T22" fmla="*/ 655 w 1832"/>
                <a:gd name="T23" fmla="*/ 1591 h 1831"/>
                <a:gd name="T24" fmla="*/ 827 w 1832"/>
                <a:gd name="T25" fmla="*/ 1634 h 1831"/>
                <a:gd name="T26" fmla="*/ 1007 w 1832"/>
                <a:gd name="T27" fmla="*/ 1634 h 1831"/>
                <a:gd name="T28" fmla="*/ 1179 w 1832"/>
                <a:gd name="T29" fmla="*/ 1591 h 1831"/>
                <a:gd name="T30" fmla="*/ 1330 w 1832"/>
                <a:gd name="T31" fmla="*/ 1510 h 1831"/>
                <a:gd name="T32" fmla="*/ 1457 w 1832"/>
                <a:gd name="T33" fmla="*/ 1396 h 1831"/>
                <a:gd name="T34" fmla="*/ 1556 w 1832"/>
                <a:gd name="T35" fmla="*/ 1255 h 1831"/>
                <a:gd name="T36" fmla="*/ 1619 w 1832"/>
                <a:gd name="T37" fmla="*/ 1093 h 1831"/>
                <a:gd name="T38" fmla="*/ 1641 w 1832"/>
                <a:gd name="T39" fmla="*/ 916 h 1831"/>
                <a:gd name="T40" fmla="*/ 1619 w 1832"/>
                <a:gd name="T41" fmla="*/ 738 h 1831"/>
                <a:gd name="T42" fmla="*/ 1556 w 1832"/>
                <a:gd name="T43" fmla="*/ 575 h 1831"/>
                <a:gd name="T44" fmla="*/ 1457 w 1832"/>
                <a:gd name="T45" fmla="*/ 436 h 1831"/>
                <a:gd name="T46" fmla="*/ 1330 w 1832"/>
                <a:gd name="T47" fmla="*/ 323 h 1831"/>
                <a:gd name="T48" fmla="*/ 1179 w 1832"/>
                <a:gd name="T49" fmla="*/ 242 h 1831"/>
                <a:gd name="T50" fmla="*/ 1007 w 1832"/>
                <a:gd name="T51" fmla="*/ 198 h 1831"/>
                <a:gd name="T52" fmla="*/ 917 w 1832"/>
                <a:gd name="T53" fmla="*/ 0 h 1831"/>
                <a:gd name="T54" fmla="*/ 1114 w 1832"/>
                <a:gd name="T55" fmla="*/ 22 h 1831"/>
                <a:gd name="T56" fmla="*/ 1294 w 1832"/>
                <a:gd name="T57" fmla="*/ 83 h 1831"/>
                <a:gd name="T58" fmla="*/ 1457 w 1832"/>
                <a:gd name="T59" fmla="*/ 177 h 1831"/>
                <a:gd name="T60" fmla="*/ 1596 w 1832"/>
                <a:gd name="T61" fmla="*/ 303 h 1831"/>
                <a:gd name="T62" fmla="*/ 1708 w 1832"/>
                <a:gd name="T63" fmla="*/ 455 h 1831"/>
                <a:gd name="T64" fmla="*/ 1785 w 1832"/>
                <a:gd name="T65" fmla="*/ 628 h 1831"/>
                <a:gd name="T66" fmla="*/ 1827 w 1832"/>
                <a:gd name="T67" fmla="*/ 817 h 1831"/>
                <a:gd name="T68" fmla="*/ 1827 w 1832"/>
                <a:gd name="T69" fmla="*/ 1015 h 1831"/>
                <a:gd name="T70" fmla="*/ 1785 w 1832"/>
                <a:gd name="T71" fmla="*/ 1205 h 1831"/>
                <a:gd name="T72" fmla="*/ 1708 w 1832"/>
                <a:gd name="T73" fmla="*/ 1378 h 1831"/>
                <a:gd name="T74" fmla="*/ 1596 w 1832"/>
                <a:gd name="T75" fmla="*/ 1530 h 1831"/>
                <a:gd name="T76" fmla="*/ 1457 w 1832"/>
                <a:gd name="T77" fmla="*/ 1654 h 1831"/>
                <a:gd name="T78" fmla="*/ 1294 w 1832"/>
                <a:gd name="T79" fmla="*/ 1750 h 1831"/>
                <a:gd name="T80" fmla="*/ 1114 w 1832"/>
                <a:gd name="T81" fmla="*/ 1809 h 1831"/>
                <a:gd name="T82" fmla="*/ 917 w 1832"/>
                <a:gd name="T83" fmla="*/ 1831 h 1831"/>
                <a:gd name="T84" fmla="*/ 720 w 1832"/>
                <a:gd name="T85" fmla="*/ 1809 h 1831"/>
                <a:gd name="T86" fmla="*/ 538 w 1832"/>
                <a:gd name="T87" fmla="*/ 1750 h 1831"/>
                <a:gd name="T88" fmla="*/ 376 w 1832"/>
                <a:gd name="T89" fmla="*/ 1654 h 1831"/>
                <a:gd name="T90" fmla="*/ 237 w 1832"/>
                <a:gd name="T91" fmla="*/ 1530 h 1831"/>
                <a:gd name="T92" fmla="*/ 127 w 1832"/>
                <a:gd name="T93" fmla="*/ 1378 h 1831"/>
                <a:gd name="T94" fmla="*/ 47 w 1832"/>
                <a:gd name="T95" fmla="*/ 1205 h 1831"/>
                <a:gd name="T96" fmla="*/ 6 w 1832"/>
                <a:gd name="T97" fmla="*/ 1015 h 1831"/>
                <a:gd name="T98" fmla="*/ 6 w 1832"/>
                <a:gd name="T99" fmla="*/ 817 h 1831"/>
                <a:gd name="T100" fmla="*/ 47 w 1832"/>
                <a:gd name="T101" fmla="*/ 628 h 1831"/>
                <a:gd name="T102" fmla="*/ 127 w 1832"/>
                <a:gd name="T103" fmla="*/ 455 h 1831"/>
                <a:gd name="T104" fmla="*/ 237 w 1832"/>
                <a:gd name="T105" fmla="*/ 303 h 1831"/>
                <a:gd name="T106" fmla="*/ 376 w 1832"/>
                <a:gd name="T107" fmla="*/ 177 h 1831"/>
                <a:gd name="T108" fmla="*/ 538 w 1832"/>
                <a:gd name="T109" fmla="*/ 83 h 1831"/>
                <a:gd name="T110" fmla="*/ 720 w 1832"/>
                <a:gd name="T111" fmla="*/ 22 h 1831"/>
                <a:gd name="T112" fmla="*/ 917 w 1832"/>
                <a:gd name="T113" fmla="*/ 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32" h="1831">
                  <a:moveTo>
                    <a:pt x="917" y="193"/>
                  </a:moveTo>
                  <a:lnTo>
                    <a:pt x="827" y="198"/>
                  </a:lnTo>
                  <a:lnTo>
                    <a:pt x="738" y="215"/>
                  </a:lnTo>
                  <a:lnTo>
                    <a:pt x="655" y="242"/>
                  </a:lnTo>
                  <a:lnTo>
                    <a:pt x="578" y="278"/>
                  </a:lnTo>
                  <a:lnTo>
                    <a:pt x="504" y="323"/>
                  </a:lnTo>
                  <a:lnTo>
                    <a:pt x="437" y="375"/>
                  </a:lnTo>
                  <a:lnTo>
                    <a:pt x="376" y="436"/>
                  </a:lnTo>
                  <a:lnTo>
                    <a:pt x="323" y="503"/>
                  </a:lnTo>
                  <a:lnTo>
                    <a:pt x="278" y="575"/>
                  </a:lnTo>
                  <a:lnTo>
                    <a:pt x="242" y="655"/>
                  </a:lnTo>
                  <a:lnTo>
                    <a:pt x="215" y="738"/>
                  </a:lnTo>
                  <a:lnTo>
                    <a:pt x="199" y="826"/>
                  </a:lnTo>
                  <a:lnTo>
                    <a:pt x="193" y="916"/>
                  </a:lnTo>
                  <a:lnTo>
                    <a:pt x="199" y="1006"/>
                  </a:lnTo>
                  <a:lnTo>
                    <a:pt x="215" y="1093"/>
                  </a:lnTo>
                  <a:lnTo>
                    <a:pt x="242" y="1178"/>
                  </a:lnTo>
                  <a:lnTo>
                    <a:pt x="278" y="1255"/>
                  </a:lnTo>
                  <a:lnTo>
                    <a:pt x="323" y="1329"/>
                  </a:lnTo>
                  <a:lnTo>
                    <a:pt x="376" y="1396"/>
                  </a:lnTo>
                  <a:lnTo>
                    <a:pt x="437" y="1456"/>
                  </a:lnTo>
                  <a:lnTo>
                    <a:pt x="504" y="1510"/>
                  </a:lnTo>
                  <a:lnTo>
                    <a:pt x="578" y="1555"/>
                  </a:lnTo>
                  <a:lnTo>
                    <a:pt x="655" y="1591"/>
                  </a:lnTo>
                  <a:lnTo>
                    <a:pt x="738" y="1616"/>
                  </a:lnTo>
                  <a:lnTo>
                    <a:pt x="827" y="1634"/>
                  </a:lnTo>
                  <a:lnTo>
                    <a:pt x="917" y="1640"/>
                  </a:lnTo>
                  <a:lnTo>
                    <a:pt x="1007" y="1634"/>
                  </a:lnTo>
                  <a:lnTo>
                    <a:pt x="1094" y="1616"/>
                  </a:lnTo>
                  <a:lnTo>
                    <a:pt x="1179" y="1591"/>
                  </a:lnTo>
                  <a:lnTo>
                    <a:pt x="1256" y="1555"/>
                  </a:lnTo>
                  <a:lnTo>
                    <a:pt x="1330" y="1510"/>
                  </a:lnTo>
                  <a:lnTo>
                    <a:pt x="1397" y="1456"/>
                  </a:lnTo>
                  <a:lnTo>
                    <a:pt x="1457" y="1396"/>
                  </a:lnTo>
                  <a:lnTo>
                    <a:pt x="1511" y="1329"/>
                  </a:lnTo>
                  <a:lnTo>
                    <a:pt x="1556" y="1255"/>
                  </a:lnTo>
                  <a:lnTo>
                    <a:pt x="1592" y="1178"/>
                  </a:lnTo>
                  <a:lnTo>
                    <a:pt x="1619" y="1093"/>
                  </a:lnTo>
                  <a:lnTo>
                    <a:pt x="1635" y="1006"/>
                  </a:lnTo>
                  <a:lnTo>
                    <a:pt x="1641" y="916"/>
                  </a:lnTo>
                  <a:lnTo>
                    <a:pt x="1635" y="826"/>
                  </a:lnTo>
                  <a:lnTo>
                    <a:pt x="1619" y="738"/>
                  </a:lnTo>
                  <a:lnTo>
                    <a:pt x="1592" y="655"/>
                  </a:lnTo>
                  <a:lnTo>
                    <a:pt x="1556" y="575"/>
                  </a:lnTo>
                  <a:lnTo>
                    <a:pt x="1511" y="503"/>
                  </a:lnTo>
                  <a:lnTo>
                    <a:pt x="1457" y="436"/>
                  </a:lnTo>
                  <a:lnTo>
                    <a:pt x="1397" y="375"/>
                  </a:lnTo>
                  <a:lnTo>
                    <a:pt x="1330" y="323"/>
                  </a:lnTo>
                  <a:lnTo>
                    <a:pt x="1256" y="278"/>
                  </a:lnTo>
                  <a:lnTo>
                    <a:pt x="1179" y="242"/>
                  </a:lnTo>
                  <a:lnTo>
                    <a:pt x="1094" y="215"/>
                  </a:lnTo>
                  <a:lnTo>
                    <a:pt x="1007" y="198"/>
                  </a:lnTo>
                  <a:lnTo>
                    <a:pt x="917" y="193"/>
                  </a:lnTo>
                  <a:close/>
                  <a:moveTo>
                    <a:pt x="917" y="0"/>
                  </a:moveTo>
                  <a:lnTo>
                    <a:pt x="1016" y="5"/>
                  </a:lnTo>
                  <a:lnTo>
                    <a:pt x="1114" y="22"/>
                  </a:lnTo>
                  <a:lnTo>
                    <a:pt x="1206" y="47"/>
                  </a:lnTo>
                  <a:lnTo>
                    <a:pt x="1294" y="83"/>
                  </a:lnTo>
                  <a:lnTo>
                    <a:pt x="1379" y="126"/>
                  </a:lnTo>
                  <a:lnTo>
                    <a:pt x="1457" y="177"/>
                  </a:lnTo>
                  <a:lnTo>
                    <a:pt x="1531" y="236"/>
                  </a:lnTo>
                  <a:lnTo>
                    <a:pt x="1596" y="303"/>
                  </a:lnTo>
                  <a:lnTo>
                    <a:pt x="1655" y="375"/>
                  </a:lnTo>
                  <a:lnTo>
                    <a:pt x="1708" y="455"/>
                  </a:lnTo>
                  <a:lnTo>
                    <a:pt x="1751" y="538"/>
                  </a:lnTo>
                  <a:lnTo>
                    <a:pt x="1785" y="628"/>
                  </a:lnTo>
                  <a:lnTo>
                    <a:pt x="1812" y="720"/>
                  </a:lnTo>
                  <a:lnTo>
                    <a:pt x="1827" y="817"/>
                  </a:lnTo>
                  <a:lnTo>
                    <a:pt x="1832" y="916"/>
                  </a:lnTo>
                  <a:lnTo>
                    <a:pt x="1827" y="1015"/>
                  </a:lnTo>
                  <a:lnTo>
                    <a:pt x="1812" y="1111"/>
                  </a:lnTo>
                  <a:lnTo>
                    <a:pt x="1785" y="1205"/>
                  </a:lnTo>
                  <a:lnTo>
                    <a:pt x="1751" y="1293"/>
                  </a:lnTo>
                  <a:lnTo>
                    <a:pt x="1708" y="1378"/>
                  </a:lnTo>
                  <a:lnTo>
                    <a:pt x="1655" y="1456"/>
                  </a:lnTo>
                  <a:lnTo>
                    <a:pt x="1596" y="1530"/>
                  </a:lnTo>
                  <a:lnTo>
                    <a:pt x="1531" y="1594"/>
                  </a:lnTo>
                  <a:lnTo>
                    <a:pt x="1457" y="1654"/>
                  </a:lnTo>
                  <a:lnTo>
                    <a:pt x="1379" y="1706"/>
                  </a:lnTo>
                  <a:lnTo>
                    <a:pt x="1294" y="1750"/>
                  </a:lnTo>
                  <a:lnTo>
                    <a:pt x="1206" y="1784"/>
                  </a:lnTo>
                  <a:lnTo>
                    <a:pt x="1114" y="1809"/>
                  </a:lnTo>
                  <a:lnTo>
                    <a:pt x="1016" y="1825"/>
                  </a:lnTo>
                  <a:lnTo>
                    <a:pt x="917" y="1831"/>
                  </a:lnTo>
                  <a:lnTo>
                    <a:pt x="818" y="1825"/>
                  </a:lnTo>
                  <a:lnTo>
                    <a:pt x="720" y="1809"/>
                  </a:lnTo>
                  <a:lnTo>
                    <a:pt x="628" y="1784"/>
                  </a:lnTo>
                  <a:lnTo>
                    <a:pt x="538" y="1750"/>
                  </a:lnTo>
                  <a:lnTo>
                    <a:pt x="455" y="1706"/>
                  </a:lnTo>
                  <a:lnTo>
                    <a:pt x="376" y="1654"/>
                  </a:lnTo>
                  <a:lnTo>
                    <a:pt x="303" y="1594"/>
                  </a:lnTo>
                  <a:lnTo>
                    <a:pt x="237" y="1530"/>
                  </a:lnTo>
                  <a:lnTo>
                    <a:pt x="177" y="1456"/>
                  </a:lnTo>
                  <a:lnTo>
                    <a:pt x="127" y="1378"/>
                  </a:lnTo>
                  <a:lnTo>
                    <a:pt x="83" y="1293"/>
                  </a:lnTo>
                  <a:lnTo>
                    <a:pt x="47" y="1205"/>
                  </a:lnTo>
                  <a:lnTo>
                    <a:pt x="22" y="1111"/>
                  </a:lnTo>
                  <a:lnTo>
                    <a:pt x="6" y="1015"/>
                  </a:lnTo>
                  <a:lnTo>
                    <a:pt x="0" y="916"/>
                  </a:lnTo>
                  <a:lnTo>
                    <a:pt x="6" y="817"/>
                  </a:lnTo>
                  <a:lnTo>
                    <a:pt x="22" y="720"/>
                  </a:lnTo>
                  <a:lnTo>
                    <a:pt x="47" y="628"/>
                  </a:lnTo>
                  <a:lnTo>
                    <a:pt x="83" y="538"/>
                  </a:lnTo>
                  <a:lnTo>
                    <a:pt x="127" y="455"/>
                  </a:lnTo>
                  <a:lnTo>
                    <a:pt x="177" y="375"/>
                  </a:lnTo>
                  <a:lnTo>
                    <a:pt x="237" y="303"/>
                  </a:lnTo>
                  <a:lnTo>
                    <a:pt x="303" y="236"/>
                  </a:lnTo>
                  <a:lnTo>
                    <a:pt x="376" y="177"/>
                  </a:lnTo>
                  <a:lnTo>
                    <a:pt x="455" y="126"/>
                  </a:lnTo>
                  <a:lnTo>
                    <a:pt x="538" y="83"/>
                  </a:lnTo>
                  <a:lnTo>
                    <a:pt x="628" y="47"/>
                  </a:lnTo>
                  <a:lnTo>
                    <a:pt x="720" y="22"/>
                  </a:lnTo>
                  <a:lnTo>
                    <a:pt x="818" y="5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14"/>
            <p:cNvSpPr>
              <a:spLocks noEditPoints="1"/>
            </p:cNvSpPr>
            <p:nvPr/>
          </p:nvSpPr>
          <p:spPr bwMode="auto">
            <a:xfrm>
              <a:off x="3736976" y="2700338"/>
              <a:ext cx="1454150" cy="1452563"/>
            </a:xfrm>
            <a:custGeom>
              <a:avLst/>
              <a:gdLst>
                <a:gd name="T0" fmla="*/ 827 w 1832"/>
                <a:gd name="T1" fmla="*/ 197 h 1831"/>
                <a:gd name="T2" fmla="*/ 655 w 1832"/>
                <a:gd name="T3" fmla="*/ 240 h 1831"/>
                <a:gd name="T4" fmla="*/ 504 w 1832"/>
                <a:gd name="T5" fmla="*/ 321 h 1831"/>
                <a:gd name="T6" fmla="*/ 376 w 1832"/>
                <a:gd name="T7" fmla="*/ 435 h 1831"/>
                <a:gd name="T8" fmla="*/ 278 w 1832"/>
                <a:gd name="T9" fmla="*/ 575 h 1831"/>
                <a:gd name="T10" fmla="*/ 215 w 1832"/>
                <a:gd name="T11" fmla="*/ 738 h 1831"/>
                <a:gd name="T12" fmla="*/ 193 w 1832"/>
                <a:gd name="T13" fmla="*/ 914 h 1831"/>
                <a:gd name="T14" fmla="*/ 215 w 1832"/>
                <a:gd name="T15" fmla="*/ 1093 h 1831"/>
                <a:gd name="T16" fmla="*/ 278 w 1832"/>
                <a:gd name="T17" fmla="*/ 1255 h 1831"/>
                <a:gd name="T18" fmla="*/ 376 w 1832"/>
                <a:gd name="T19" fmla="*/ 1394 h 1831"/>
                <a:gd name="T20" fmla="*/ 504 w 1832"/>
                <a:gd name="T21" fmla="*/ 1508 h 1831"/>
                <a:gd name="T22" fmla="*/ 655 w 1832"/>
                <a:gd name="T23" fmla="*/ 1589 h 1831"/>
                <a:gd name="T24" fmla="*/ 827 w 1832"/>
                <a:gd name="T25" fmla="*/ 1632 h 1831"/>
                <a:gd name="T26" fmla="*/ 1007 w 1832"/>
                <a:gd name="T27" fmla="*/ 1632 h 1831"/>
                <a:gd name="T28" fmla="*/ 1179 w 1832"/>
                <a:gd name="T29" fmla="*/ 1589 h 1831"/>
                <a:gd name="T30" fmla="*/ 1330 w 1832"/>
                <a:gd name="T31" fmla="*/ 1508 h 1831"/>
                <a:gd name="T32" fmla="*/ 1457 w 1832"/>
                <a:gd name="T33" fmla="*/ 1394 h 1831"/>
                <a:gd name="T34" fmla="*/ 1556 w 1832"/>
                <a:gd name="T35" fmla="*/ 1255 h 1831"/>
                <a:gd name="T36" fmla="*/ 1619 w 1832"/>
                <a:gd name="T37" fmla="*/ 1093 h 1831"/>
                <a:gd name="T38" fmla="*/ 1641 w 1832"/>
                <a:gd name="T39" fmla="*/ 914 h 1831"/>
                <a:gd name="T40" fmla="*/ 1619 w 1832"/>
                <a:gd name="T41" fmla="*/ 738 h 1831"/>
                <a:gd name="T42" fmla="*/ 1556 w 1832"/>
                <a:gd name="T43" fmla="*/ 575 h 1831"/>
                <a:gd name="T44" fmla="*/ 1457 w 1832"/>
                <a:gd name="T45" fmla="*/ 435 h 1831"/>
                <a:gd name="T46" fmla="*/ 1330 w 1832"/>
                <a:gd name="T47" fmla="*/ 321 h 1831"/>
                <a:gd name="T48" fmla="*/ 1179 w 1832"/>
                <a:gd name="T49" fmla="*/ 240 h 1831"/>
                <a:gd name="T50" fmla="*/ 1007 w 1832"/>
                <a:gd name="T51" fmla="*/ 197 h 1831"/>
                <a:gd name="T52" fmla="*/ 917 w 1832"/>
                <a:gd name="T53" fmla="*/ 0 h 1831"/>
                <a:gd name="T54" fmla="*/ 1114 w 1832"/>
                <a:gd name="T55" fmla="*/ 22 h 1831"/>
                <a:gd name="T56" fmla="*/ 1294 w 1832"/>
                <a:gd name="T57" fmla="*/ 81 h 1831"/>
                <a:gd name="T58" fmla="*/ 1457 w 1832"/>
                <a:gd name="T59" fmla="*/ 177 h 1831"/>
                <a:gd name="T60" fmla="*/ 1596 w 1832"/>
                <a:gd name="T61" fmla="*/ 301 h 1831"/>
                <a:gd name="T62" fmla="*/ 1708 w 1832"/>
                <a:gd name="T63" fmla="*/ 453 h 1831"/>
                <a:gd name="T64" fmla="*/ 1785 w 1832"/>
                <a:gd name="T65" fmla="*/ 626 h 1831"/>
                <a:gd name="T66" fmla="*/ 1827 w 1832"/>
                <a:gd name="T67" fmla="*/ 815 h 1831"/>
                <a:gd name="T68" fmla="*/ 1827 w 1832"/>
                <a:gd name="T69" fmla="*/ 1014 h 1831"/>
                <a:gd name="T70" fmla="*/ 1785 w 1832"/>
                <a:gd name="T71" fmla="*/ 1203 h 1831"/>
                <a:gd name="T72" fmla="*/ 1708 w 1832"/>
                <a:gd name="T73" fmla="*/ 1376 h 1831"/>
                <a:gd name="T74" fmla="*/ 1596 w 1832"/>
                <a:gd name="T75" fmla="*/ 1528 h 1831"/>
                <a:gd name="T76" fmla="*/ 1457 w 1832"/>
                <a:gd name="T77" fmla="*/ 1654 h 1831"/>
                <a:gd name="T78" fmla="*/ 1294 w 1832"/>
                <a:gd name="T79" fmla="*/ 1748 h 1831"/>
                <a:gd name="T80" fmla="*/ 1114 w 1832"/>
                <a:gd name="T81" fmla="*/ 1809 h 1831"/>
                <a:gd name="T82" fmla="*/ 917 w 1832"/>
                <a:gd name="T83" fmla="*/ 1831 h 1831"/>
                <a:gd name="T84" fmla="*/ 720 w 1832"/>
                <a:gd name="T85" fmla="*/ 1809 h 1831"/>
                <a:gd name="T86" fmla="*/ 538 w 1832"/>
                <a:gd name="T87" fmla="*/ 1748 h 1831"/>
                <a:gd name="T88" fmla="*/ 376 w 1832"/>
                <a:gd name="T89" fmla="*/ 1654 h 1831"/>
                <a:gd name="T90" fmla="*/ 237 w 1832"/>
                <a:gd name="T91" fmla="*/ 1528 h 1831"/>
                <a:gd name="T92" fmla="*/ 127 w 1832"/>
                <a:gd name="T93" fmla="*/ 1376 h 1831"/>
                <a:gd name="T94" fmla="*/ 47 w 1832"/>
                <a:gd name="T95" fmla="*/ 1203 h 1831"/>
                <a:gd name="T96" fmla="*/ 6 w 1832"/>
                <a:gd name="T97" fmla="*/ 1014 h 1831"/>
                <a:gd name="T98" fmla="*/ 6 w 1832"/>
                <a:gd name="T99" fmla="*/ 815 h 1831"/>
                <a:gd name="T100" fmla="*/ 47 w 1832"/>
                <a:gd name="T101" fmla="*/ 626 h 1831"/>
                <a:gd name="T102" fmla="*/ 127 w 1832"/>
                <a:gd name="T103" fmla="*/ 453 h 1831"/>
                <a:gd name="T104" fmla="*/ 237 w 1832"/>
                <a:gd name="T105" fmla="*/ 301 h 1831"/>
                <a:gd name="T106" fmla="*/ 376 w 1832"/>
                <a:gd name="T107" fmla="*/ 177 h 1831"/>
                <a:gd name="T108" fmla="*/ 538 w 1832"/>
                <a:gd name="T109" fmla="*/ 81 h 1831"/>
                <a:gd name="T110" fmla="*/ 720 w 1832"/>
                <a:gd name="T111" fmla="*/ 22 h 1831"/>
                <a:gd name="T112" fmla="*/ 917 w 1832"/>
                <a:gd name="T113" fmla="*/ 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32" h="1831">
                  <a:moveTo>
                    <a:pt x="917" y="191"/>
                  </a:moveTo>
                  <a:lnTo>
                    <a:pt x="827" y="197"/>
                  </a:lnTo>
                  <a:lnTo>
                    <a:pt x="738" y="215"/>
                  </a:lnTo>
                  <a:lnTo>
                    <a:pt x="655" y="240"/>
                  </a:lnTo>
                  <a:lnTo>
                    <a:pt x="578" y="276"/>
                  </a:lnTo>
                  <a:lnTo>
                    <a:pt x="504" y="321"/>
                  </a:lnTo>
                  <a:lnTo>
                    <a:pt x="437" y="375"/>
                  </a:lnTo>
                  <a:lnTo>
                    <a:pt x="376" y="435"/>
                  </a:lnTo>
                  <a:lnTo>
                    <a:pt x="323" y="501"/>
                  </a:lnTo>
                  <a:lnTo>
                    <a:pt x="278" y="575"/>
                  </a:lnTo>
                  <a:lnTo>
                    <a:pt x="242" y="653"/>
                  </a:lnTo>
                  <a:lnTo>
                    <a:pt x="215" y="738"/>
                  </a:lnTo>
                  <a:lnTo>
                    <a:pt x="199" y="824"/>
                  </a:lnTo>
                  <a:lnTo>
                    <a:pt x="193" y="914"/>
                  </a:lnTo>
                  <a:lnTo>
                    <a:pt x="199" y="1005"/>
                  </a:lnTo>
                  <a:lnTo>
                    <a:pt x="215" y="1093"/>
                  </a:lnTo>
                  <a:lnTo>
                    <a:pt x="242" y="1176"/>
                  </a:lnTo>
                  <a:lnTo>
                    <a:pt x="278" y="1255"/>
                  </a:lnTo>
                  <a:lnTo>
                    <a:pt x="323" y="1327"/>
                  </a:lnTo>
                  <a:lnTo>
                    <a:pt x="376" y="1394"/>
                  </a:lnTo>
                  <a:lnTo>
                    <a:pt x="437" y="1455"/>
                  </a:lnTo>
                  <a:lnTo>
                    <a:pt x="504" y="1508"/>
                  </a:lnTo>
                  <a:lnTo>
                    <a:pt x="578" y="1553"/>
                  </a:lnTo>
                  <a:lnTo>
                    <a:pt x="655" y="1589"/>
                  </a:lnTo>
                  <a:lnTo>
                    <a:pt x="738" y="1616"/>
                  </a:lnTo>
                  <a:lnTo>
                    <a:pt x="827" y="1632"/>
                  </a:lnTo>
                  <a:lnTo>
                    <a:pt x="917" y="1638"/>
                  </a:lnTo>
                  <a:lnTo>
                    <a:pt x="1007" y="1632"/>
                  </a:lnTo>
                  <a:lnTo>
                    <a:pt x="1094" y="1616"/>
                  </a:lnTo>
                  <a:lnTo>
                    <a:pt x="1179" y="1589"/>
                  </a:lnTo>
                  <a:lnTo>
                    <a:pt x="1256" y="1553"/>
                  </a:lnTo>
                  <a:lnTo>
                    <a:pt x="1330" y="1508"/>
                  </a:lnTo>
                  <a:lnTo>
                    <a:pt x="1397" y="1455"/>
                  </a:lnTo>
                  <a:lnTo>
                    <a:pt x="1457" y="1394"/>
                  </a:lnTo>
                  <a:lnTo>
                    <a:pt x="1511" y="1327"/>
                  </a:lnTo>
                  <a:lnTo>
                    <a:pt x="1556" y="1255"/>
                  </a:lnTo>
                  <a:lnTo>
                    <a:pt x="1592" y="1176"/>
                  </a:lnTo>
                  <a:lnTo>
                    <a:pt x="1619" y="1093"/>
                  </a:lnTo>
                  <a:lnTo>
                    <a:pt x="1635" y="1005"/>
                  </a:lnTo>
                  <a:lnTo>
                    <a:pt x="1641" y="914"/>
                  </a:lnTo>
                  <a:lnTo>
                    <a:pt x="1635" y="824"/>
                  </a:lnTo>
                  <a:lnTo>
                    <a:pt x="1619" y="738"/>
                  </a:lnTo>
                  <a:lnTo>
                    <a:pt x="1592" y="653"/>
                  </a:lnTo>
                  <a:lnTo>
                    <a:pt x="1556" y="575"/>
                  </a:lnTo>
                  <a:lnTo>
                    <a:pt x="1511" y="501"/>
                  </a:lnTo>
                  <a:lnTo>
                    <a:pt x="1457" y="435"/>
                  </a:lnTo>
                  <a:lnTo>
                    <a:pt x="1397" y="375"/>
                  </a:lnTo>
                  <a:lnTo>
                    <a:pt x="1330" y="321"/>
                  </a:lnTo>
                  <a:lnTo>
                    <a:pt x="1256" y="276"/>
                  </a:lnTo>
                  <a:lnTo>
                    <a:pt x="1179" y="240"/>
                  </a:lnTo>
                  <a:lnTo>
                    <a:pt x="1094" y="215"/>
                  </a:lnTo>
                  <a:lnTo>
                    <a:pt x="1007" y="197"/>
                  </a:lnTo>
                  <a:lnTo>
                    <a:pt x="917" y="191"/>
                  </a:lnTo>
                  <a:close/>
                  <a:moveTo>
                    <a:pt x="917" y="0"/>
                  </a:moveTo>
                  <a:lnTo>
                    <a:pt x="1016" y="5"/>
                  </a:lnTo>
                  <a:lnTo>
                    <a:pt x="1114" y="22"/>
                  </a:lnTo>
                  <a:lnTo>
                    <a:pt x="1206" y="47"/>
                  </a:lnTo>
                  <a:lnTo>
                    <a:pt x="1294" y="81"/>
                  </a:lnTo>
                  <a:lnTo>
                    <a:pt x="1379" y="124"/>
                  </a:lnTo>
                  <a:lnTo>
                    <a:pt x="1457" y="177"/>
                  </a:lnTo>
                  <a:lnTo>
                    <a:pt x="1531" y="236"/>
                  </a:lnTo>
                  <a:lnTo>
                    <a:pt x="1596" y="301"/>
                  </a:lnTo>
                  <a:lnTo>
                    <a:pt x="1655" y="375"/>
                  </a:lnTo>
                  <a:lnTo>
                    <a:pt x="1708" y="453"/>
                  </a:lnTo>
                  <a:lnTo>
                    <a:pt x="1751" y="537"/>
                  </a:lnTo>
                  <a:lnTo>
                    <a:pt x="1785" y="626"/>
                  </a:lnTo>
                  <a:lnTo>
                    <a:pt x="1812" y="720"/>
                  </a:lnTo>
                  <a:lnTo>
                    <a:pt x="1827" y="815"/>
                  </a:lnTo>
                  <a:lnTo>
                    <a:pt x="1832" y="914"/>
                  </a:lnTo>
                  <a:lnTo>
                    <a:pt x="1827" y="1014"/>
                  </a:lnTo>
                  <a:lnTo>
                    <a:pt x="1812" y="1111"/>
                  </a:lnTo>
                  <a:lnTo>
                    <a:pt x="1785" y="1203"/>
                  </a:lnTo>
                  <a:lnTo>
                    <a:pt x="1751" y="1293"/>
                  </a:lnTo>
                  <a:lnTo>
                    <a:pt x="1708" y="1376"/>
                  </a:lnTo>
                  <a:lnTo>
                    <a:pt x="1655" y="1455"/>
                  </a:lnTo>
                  <a:lnTo>
                    <a:pt x="1596" y="1528"/>
                  </a:lnTo>
                  <a:lnTo>
                    <a:pt x="1531" y="1594"/>
                  </a:lnTo>
                  <a:lnTo>
                    <a:pt x="1457" y="1654"/>
                  </a:lnTo>
                  <a:lnTo>
                    <a:pt x="1379" y="1704"/>
                  </a:lnTo>
                  <a:lnTo>
                    <a:pt x="1294" y="1748"/>
                  </a:lnTo>
                  <a:lnTo>
                    <a:pt x="1206" y="1784"/>
                  </a:lnTo>
                  <a:lnTo>
                    <a:pt x="1114" y="1809"/>
                  </a:lnTo>
                  <a:lnTo>
                    <a:pt x="1016" y="1825"/>
                  </a:lnTo>
                  <a:lnTo>
                    <a:pt x="917" y="1831"/>
                  </a:lnTo>
                  <a:lnTo>
                    <a:pt x="818" y="1825"/>
                  </a:lnTo>
                  <a:lnTo>
                    <a:pt x="720" y="1809"/>
                  </a:lnTo>
                  <a:lnTo>
                    <a:pt x="628" y="1784"/>
                  </a:lnTo>
                  <a:lnTo>
                    <a:pt x="538" y="1748"/>
                  </a:lnTo>
                  <a:lnTo>
                    <a:pt x="455" y="1704"/>
                  </a:lnTo>
                  <a:lnTo>
                    <a:pt x="376" y="1654"/>
                  </a:lnTo>
                  <a:lnTo>
                    <a:pt x="303" y="1594"/>
                  </a:lnTo>
                  <a:lnTo>
                    <a:pt x="237" y="1528"/>
                  </a:lnTo>
                  <a:lnTo>
                    <a:pt x="177" y="1455"/>
                  </a:lnTo>
                  <a:lnTo>
                    <a:pt x="127" y="1376"/>
                  </a:lnTo>
                  <a:lnTo>
                    <a:pt x="83" y="1293"/>
                  </a:lnTo>
                  <a:lnTo>
                    <a:pt x="47" y="1203"/>
                  </a:lnTo>
                  <a:lnTo>
                    <a:pt x="22" y="1111"/>
                  </a:lnTo>
                  <a:lnTo>
                    <a:pt x="6" y="1014"/>
                  </a:lnTo>
                  <a:lnTo>
                    <a:pt x="0" y="914"/>
                  </a:lnTo>
                  <a:lnTo>
                    <a:pt x="6" y="815"/>
                  </a:lnTo>
                  <a:lnTo>
                    <a:pt x="22" y="720"/>
                  </a:lnTo>
                  <a:lnTo>
                    <a:pt x="47" y="626"/>
                  </a:lnTo>
                  <a:lnTo>
                    <a:pt x="83" y="537"/>
                  </a:lnTo>
                  <a:lnTo>
                    <a:pt x="127" y="453"/>
                  </a:lnTo>
                  <a:lnTo>
                    <a:pt x="177" y="375"/>
                  </a:lnTo>
                  <a:lnTo>
                    <a:pt x="237" y="301"/>
                  </a:lnTo>
                  <a:lnTo>
                    <a:pt x="303" y="236"/>
                  </a:lnTo>
                  <a:lnTo>
                    <a:pt x="376" y="177"/>
                  </a:lnTo>
                  <a:lnTo>
                    <a:pt x="455" y="124"/>
                  </a:lnTo>
                  <a:lnTo>
                    <a:pt x="538" y="81"/>
                  </a:lnTo>
                  <a:lnTo>
                    <a:pt x="628" y="47"/>
                  </a:lnTo>
                  <a:lnTo>
                    <a:pt x="720" y="22"/>
                  </a:lnTo>
                  <a:lnTo>
                    <a:pt x="818" y="5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15"/>
            <p:cNvSpPr>
              <a:spLocks noEditPoints="1"/>
            </p:cNvSpPr>
            <p:nvPr/>
          </p:nvSpPr>
          <p:spPr bwMode="auto">
            <a:xfrm>
              <a:off x="3736976" y="4325938"/>
              <a:ext cx="1454150" cy="1452563"/>
            </a:xfrm>
            <a:custGeom>
              <a:avLst/>
              <a:gdLst>
                <a:gd name="T0" fmla="*/ 827 w 1832"/>
                <a:gd name="T1" fmla="*/ 198 h 1831"/>
                <a:gd name="T2" fmla="*/ 655 w 1832"/>
                <a:gd name="T3" fmla="*/ 242 h 1831"/>
                <a:gd name="T4" fmla="*/ 504 w 1832"/>
                <a:gd name="T5" fmla="*/ 323 h 1831"/>
                <a:gd name="T6" fmla="*/ 376 w 1832"/>
                <a:gd name="T7" fmla="*/ 437 h 1831"/>
                <a:gd name="T8" fmla="*/ 278 w 1832"/>
                <a:gd name="T9" fmla="*/ 575 h 1831"/>
                <a:gd name="T10" fmla="*/ 215 w 1832"/>
                <a:gd name="T11" fmla="*/ 738 h 1831"/>
                <a:gd name="T12" fmla="*/ 193 w 1832"/>
                <a:gd name="T13" fmla="*/ 916 h 1831"/>
                <a:gd name="T14" fmla="*/ 215 w 1832"/>
                <a:gd name="T15" fmla="*/ 1093 h 1831"/>
                <a:gd name="T16" fmla="*/ 278 w 1832"/>
                <a:gd name="T17" fmla="*/ 1255 h 1831"/>
                <a:gd name="T18" fmla="*/ 376 w 1832"/>
                <a:gd name="T19" fmla="*/ 1396 h 1831"/>
                <a:gd name="T20" fmla="*/ 504 w 1832"/>
                <a:gd name="T21" fmla="*/ 1510 h 1831"/>
                <a:gd name="T22" fmla="*/ 655 w 1832"/>
                <a:gd name="T23" fmla="*/ 1591 h 1831"/>
                <a:gd name="T24" fmla="*/ 827 w 1832"/>
                <a:gd name="T25" fmla="*/ 1634 h 1831"/>
                <a:gd name="T26" fmla="*/ 1007 w 1832"/>
                <a:gd name="T27" fmla="*/ 1634 h 1831"/>
                <a:gd name="T28" fmla="*/ 1179 w 1832"/>
                <a:gd name="T29" fmla="*/ 1591 h 1831"/>
                <a:gd name="T30" fmla="*/ 1330 w 1832"/>
                <a:gd name="T31" fmla="*/ 1510 h 1831"/>
                <a:gd name="T32" fmla="*/ 1457 w 1832"/>
                <a:gd name="T33" fmla="*/ 1396 h 1831"/>
                <a:gd name="T34" fmla="*/ 1556 w 1832"/>
                <a:gd name="T35" fmla="*/ 1255 h 1831"/>
                <a:gd name="T36" fmla="*/ 1619 w 1832"/>
                <a:gd name="T37" fmla="*/ 1093 h 1831"/>
                <a:gd name="T38" fmla="*/ 1641 w 1832"/>
                <a:gd name="T39" fmla="*/ 916 h 1831"/>
                <a:gd name="T40" fmla="*/ 1619 w 1832"/>
                <a:gd name="T41" fmla="*/ 738 h 1831"/>
                <a:gd name="T42" fmla="*/ 1556 w 1832"/>
                <a:gd name="T43" fmla="*/ 575 h 1831"/>
                <a:gd name="T44" fmla="*/ 1457 w 1832"/>
                <a:gd name="T45" fmla="*/ 437 h 1831"/>
                <a:gd name="T46" fmla="*/ 1330 w 1832"/>
                <a:gd name="T47" fmla="*/ 323 h 1831"/>
                <a:gd name="T48" fmla="*/ 1179 w 1832"/>
                <a:gd name="T49" fmla="*/ 242 h 1831"/>
                <a:gd name="T50" fmla="*/ 1007 w 1832"/>
                <a:gd name="T51" fmla="*/ 198 h 1831"/>
                <a:gd name="T52" fmla="*/ 917 w 1832"/>
                <a:gd name="T53" fmla="*/ 0 h 1831"/>
                <a:gd name="T54" fmla="*/ 1114 w 1832"/>
                <a:gd name="T55" fmla="*/ 22 h 1831"/>
                <a:gd name="T56" fmla="*/ 1294 w 1832"/>
                <a:gd name="T57" fmla="*/ 83 h 1831"/>
                <a:gd name="T58" fmla="*/ 1457 w 1832"/>
                <a:gd name="T59" fmla="*/ 177 h 1831"/>
                <a:gd name="T60" fmla="*/ 1596 w 1832"/>
                <a:gd name="T61" fmla="*/ 303 h 1831"/>
                <a:gd name="T62" fmla="*/ 1708 w 1832"/>
                <a:gd name="T63" fmla="*/ 455 h 1831"/>
                <a:gd name="T64" fmla="*/ 1785 w 1832"/>
                <a:gd name="T65" fmla="*/ 626 h 1831"/>
                <a:gd name="T66" fmla="*/ 1827 w 1832"/>
                <a:gd name="T67" fmla="*/ 815 h 1831"/>
                <a:gd name="T68" fmla="*/ 1827 w 1832"/>
                <a:gd name="T69" fmla="*/ 1016 h 1831"/>
                <a:gd name="T70" fmla="*/ 1785 w 1832"/>
                <a:gd name="T71" fmla="*/ 1205 h 1831"/>
                <a:gd name="T72" fmla="*/ 1708 w 1832"/>
                <a:gd name="T73" fmla="*/ 1378 h 1831"/>
                <a:gd name="T74" fmla="*/ 1596 w 1832"/>
                <a:gd name="T75" fmla="*/ 1528 h 1831"/>
                <a:gd name="T76" fmla="*/ 1457 w 1832"/>
                <a:gd name="T77" fmla="*/ 1654 h 1831"/>
                <a:gd name="T78" fmla="*/ 1294 w 1832"/>
                <a:gd name="T79" fmla="*/ 1750 h 1831"/>
                <a:gd name="T80" fmla="*/ 1114 w 1832"/>
                <a:gd name="T81" fmla="*/ 1809 h 1831"/>
                <a:gd name="T82" fmla="*/ 917 w 1832"/>
                <a:gd name="T83" fmla="*/ 1831 h 1831"/>
                <a:gd name="T84" fmla="*/ 720 w 1832"/>
                <a:gd name="T85" fmla="*/ 1809 h 1831"/>
                <a:gd name="T86" fmla="*/ 538 w 1832"/>
                <a:gd name="T87" fmla="*/ 1750 h 1831"/>
                <a:gd name="T88" fmla="*/ 376 w 1832"/>
                <a:gd name="T89" fmla="*/ 1654 h 1831"/>
                <a:gd name="T90" fmla="*/ 237 w 1832"/>
                <a:gd name="T91" fmla="*/ 1528 h 1831"/>
                <a:gd name="T92" fmla="*/ 127 w 1832"/>
                <a:gd name="T93" fmla="*/ 1378 h 1831"/>
                <a:gd name="T94" fmla="*/ 47 w 1832"/>
                <a:gd name="T95" fmla="*/ 1205 h 1831"/>
                <a:gd name="T96" fmla="*/ 6 w 1832"/>
                <a:gd name="T97" fmla="*/ 1016 h 1831"/>
                <a:gd name="T98" fmla="*/ 6 w 1832"/>
                <a:gd name="T99" fmla="*/ 815 h 1831"/>
                <a:gd name="T100" fmla="*/ 47 w 1832"/>
                <a:gd name="T101" fmla="*/ 626 h 1831"/>
                <a:gd name="T102" fmla="*/ 127 w 1832"/>
                <a:gd name="T103" fmla="*/ 455 h 1831"/>
                <a:gd name="T104" fmla="*/ 237 w 1832"/>
                <a:gd name="T105" fmla="*/ 303 h 1831"/>
                <a:gd name="T106" fmla="*/ 376 w 1832"/>
                <a:gd name="T107" fmla="*/ 177 h 1831"/>
                <a:gd name="T108" fmla="*/ 538 w 1832"/>
                <a:gd name="T109" fmla="*/ 83 h 1831"/>
                <a:gd name="T110" fmla="*/ 720 w 1832"/>
                <a:gd name="T111" fmla="*/ 22 h 1831"/>
                <a:gd name="T112" fmla="*/ 917 w 1832"/>
                <a:gd name="T113" fmla="*/ 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32" h="1831">
                  <a:moveTo>
                    <a:pt x="917" y="193"/>
                  </a:moveTo>
                  <a:lnTo>
                    <a:pt x="827" y="198"/>
                  </a:lnTo>
                  <a:lnTo>
                    <a:pt x="738" y="215"/>
                  </a:lnTo>
                  <a:lnTo>
                    <a:pt x="655" y="242"/>
                  </a:lnTo>
                  <a:lnTo>
                    <a:pt x="578" y="278"/>
                  </a:lnTo>
                  <a:lnTo>
                    <a:pt x="504" y="323"/>
                  </a:lnTo>
                  <a:lnTo>
                    <a:pt x="437" y="375"/>
                  </a:lnTo>
                  <a:lnTo>
                    <a:pt x="376" y="437"/>
                  </a:lnTo>
                  <a:lnTo>
                    <a:pt x="323" y="503"/>
                  </a:lnTo>
                  <a:lnTo>
                    <a:pt x="278" y="575"/>
                  </a:lnTo>
                  <a:lnTo>
                    <a:pt x="242" y="655"/>
                  </a:lnTo>
                  <a:lnTo>
                    <a:pt x="215" y="738"/>
                  </a:lnTo>
                  <a:lnTo>
                    <a:pt x="199" y="824"/>
                  </a:lnTo>
                  <a:lnTo>
                    <a:pt x="193" y="916"/>
                  </a:lnTo>
                  <a:lnTo>
                    <a:pt x="199" y="1007"/>
                  </a:lnTo>
                  <a:lnTo>
                    <a:pt x="215" y="1093"/>
                  </a:lnTo>
                  <a:lnTo>
                    <a:pt x="242" y="1176"/>
                  </a:lnTo>
                  <a:lnTo>
                    <a:pt x="278" y="1255"/>
                  </a:lnTo>
                  <a:lnTo>
                    <a:pt x="323" y="1329"/>
                  </a:lnTo>
                  <a:lnTo>
                    <a:pt x="376" y="1396"/>
                  </a:lnTo>
                  <a:lnTo>
                    <a:pt x="437" y="1456"/>
                  </a:lnTo>
                  <a:lnTo>
                    <a:pt x="504" y="1510"/>
                  </a:lnTo>
                  <a:lnTo>
                    <a:pt x="578" y="1555"/>
                  </a:lnTo>
                  <a:lnTo>
                    <a:pt x="655" y="1591"/>
                  </a:lnTo>
                  <a:lnTo>
                    <a:pt x="738" y="1616"/>
                  </a:lnTo>
                  <a:lnTo>
                    <a:pt x="827" y="1634"/>
                  </a:lnTo>
                  <a:lnTo>
                    <a:pt x="917" y="1640"/>
                  </a:lnTo>
                  <a:lnTo>
                    <a:pt x="1007" y="1634"/>
                  </a:lnTo>
                  <a:lnTo>
                    <a:pt x="1094" y="1616"/>
                  </a:lnTo>
                  <a:lnTo>
                    <a:pt x="1179" y="1591"/>
                  </a:lnTo>
                  <a:lnTo>
                    <a:pt x="1256" y="1555"/>
                  </a:lnTo>
                  <a:lnTo>
                    <a:pt x="1330" y="1510"/>
                  </a:lnTo>
                  <a:lnTo>
                    <a:pt x="1397" y="1456"/>
                  </a:lnTo>
                  <a:lnTo>
                    <a:pt x="1457" y="1396"/>
                  </a:lnTo>
                  <a:lnTo>
                    <a:pt x="1511" y="1329"/>
                  </a:lnTo>
                  <a:lnTo>
                    <a:pt x="1556" y="1255"/>
                  </a:lnTo>
                  <a:lnTo>
                    <a:pt x="1592" y="1176"/>
                  </a:lnTo>
                  <a:lnTo>
                    <a:pt x="1619" y="1093"/>
                  </a:lnTo>
                  <a:lnTo>
                    <a:pt x="1635" y="1007"/>
                  </a:lnTo>
                  <a:lnTo>
                    <a:pt x="1641" y="916"/>
                  </a:lnTo>
                  <a:lnTo>
                    <a:pt x="1635" y="824"/>
                  </a:lnTo>
                  <a:lnTo>
                    <a:pt x="1619" y="738"/>
                  </a:lnTo>
                  <a:lnTo>
                    <a:pt x="1592" y="655"/>
                  </a:lnTo>
                  <a:lnTo>
                    <a:pt x="1556" y="575"/>
                  </a:lnTo>
                  <a:lnTo>
                    <a:pt x="1511" y="503"/>
                  </a:lnTo>
                  <a:lnTo>
                    <a:pt x="1457" y="437"/>
                  </a:lnTo>
                  <a:lnTo>
                    <a:pt x="1397" y="375"/>
                  </a:lnTo>
                  <a:lnTo>
                    <a:pt x="1330" y="323"/>
                  </a:lnTo>
                  <a:lnTo>
                    <a:pt x="1256" y="278"/>
                  </a:lnTo>
                  <a:lnTo>
                    <a:pt x="1179" y="242"/>
                  </a:lnTo>
                  <a:lnTo>
                    <a:pt x="1094" y="215"/>
                  </a:lnTo>
                  <a:lnTo>
                    <a:pt x="1007" y="198"/>
                  </a:lnTo>
                  <a:lnTo>
                    <a:pt x="917" y="193"/>
                  </a:lnTo>
                  <a:close/>
                  <a:moveTo>
                    <a:pt x="917" y="0"/>
                  </a:moveTo>
                  <a:lnTo>
                    <a:pt x="1016" y="5"/>
                  </a:lnTo>
                  <a:lnTo>
                    <a:pt x="1114" y="22"/>
                  </a:lnTo>
                  <a:lnTo>
                    <a:pt x="1206" y="47"/>
                  </a:lnTo>
                  <a:lnTo>
                    <a:pt x="1294" y="83"/>
                  </a:lnTo>
                  <a:lnTo>
                    <a:pt x="1379" y="126"/>
                  </a:lnTo>
                  <a:lnTo>
                    <a:pt x="1457" y="177"/>
                  </a:lnTo>
                  <a:lnTo>
                    <a:pt x="1531" y="236"/>
                  </a:lnTo>
                  <a:lnTo>
                    <a:pt x="1596" y="303"/>
                  </a:lnTo>
                  <a:lnTo>
                    <a:pt x="1655" y="375"/>
                  </a:lnTo>
                  <a:lnTo>
                    <a:pt x="1708" y="455"/>
                  </a:lnTo>
                  <a:lnTo>
                    <a:pt x="1751" y="538"/>
                  </a:lnTo>
                  <a:lnTo>
                    <a:pt x="1785" y="626"/>
                  </a:lnTo>
                  <a:lnTo>
                    <a:pt x="1812" y="720"/>
                  </a:lnTo>
                  <a:lnTo>
                    <a:pt x="1827" y="815"/>
                  </a:lnTo>
                  <a:lnTo>
                    <a:pt x="1832" y="916"/>
                  </a:lnTo>
                  <a:lnTo>
                    <a:pt x="1827" y="1016"/>
                  </a:lnTo>
                  <a:lnTo>
                    <a:pt x="1812" y="1111"/>
                  </a:lnTo>
                  <a:lnTo>
                    <a:pt x="1785" y="1205"/>
                  </a:lnTo>
                  <a:lnTo>
                    <a:pt x="1751" y="1293"/>
                  </a:lnTo>
                  <a:lnTo>
                    <a:pt x="1708" y="1378"/>
                  </a:lnTo>
                  <a:lnTo>
                    <a:pt x="1655" y="1456"/>
                  </a:lnTo>
                  <a:lnTo>
                    <a:pt x="1596" y="1528"/>
                  </a:lnTo>
                  <a:lnTo>
                    <a:pt x="1531" y="1594"/>
                  </a:lnTo>
                  <a:lnTo>
                    <a:pt x="1457" y="1654"/>
                  </a:lnTo>
                  <a:lnTo>
                    <a:pt x="1379" y="1706"/>
                  </a:lnTo>
                  <a:lnTo>
                    <a:pt x="1294" y="1750"/>
                  </a:lnTo>
                  <a:lnTo>
                    <a:pt x="1206" y="1784"/>
                  </a:lnTo>
                  <a:lnTo>
                    <a:pt x="1114" y="1809"/>
                  </a:lnTo>
                  <a:lnTo>
                    <a:pt x="1016" y="1825"/>
                  </a:lnTo>
                  <a:lnTo>
                    <a:pt x="917" y="1831"/>
                  </a:lnTo>
                  <a:lnTo>
                    <a:pt x="818" y="1825"/>
                  </a:lnTo>
                  <a:lnTo>
                    <a:pt x="720" y="1809"/>
                  </a:lnTo>
                  <a:lnTo>
                    <a:pt x="628" y="1784"/>
                  </a:lnTo>
                  <a:lnTo>
                    <a:pt x="538" y="1750"/>
                  </a:lnTo>
                  <a:lnTo>
                    <a:pt x="455" y="1706"/>
                  </a:lnTo>
                  <a:lnTo>
                    <a:pt x="376" y="1654"/>
                  </a:lnTo>
                  <a:lnTo>
                    <a:pt x="303" y="1594"/>
                  </a:lnTo>
                  <a:lnTo>
                    <a:pt x="237" y="1528"/>
                  </a:lnTo>
                  <a:lnTo>
                    <a:pt x="177" y="1456"/>
                  </a:lnTo>
                  <a:lnTo>
                    <a:pt x="127" y="1378"/>
                  </a:lnTo>
                  <a:lnTo>
                    <a:pt x="83" y="1293"/>
                  </a:lnTo>
                  <a:lnTo>
                    <a:pt x="47" y="1205"/>
                  </a:lnTo>
                  <a:lnTo>
                    <a:pt x="22" y="1111"/>
                  </a:lnTo>
                  <a:lnTo>
                    <a:pt x="6" y="1016"/>
                  </a:lnTo>
                  <a:lnTo>
                    <a:pt x="0" y="916"/>
                  </a:lnTo>
                  <a:lnTo>
                    <a:pt x="6" y="815"/>
                  </a:lnTo>
                  <a:lnTo>
                    <a:pt x="22" y="720"/>
                  </a:lnTo>
                  <a:lnTo>
                    <a:pt x="47" y="626"/>
                  </a:lnTo>
                  <a:lnTo>
                    <a:pt x="83" y="538"/>
                  </a:lnTo>
                  <a:lnTo>
                    <a:pt x="127" y="455"/>
                  </a:lnTo>
                  <a:lnTo>
                    <a:pt x="177" y="375"/>
                  </a:lnTo>
                  <a:lnTo>
                    <a:pt x="237" y="303"/>
                  </a:lnTo>
                  <a:lnTo>
                    <a:pt x="303" y="236"/>
                  </a:lnTo>
                  <a:lnTo>
                    <a:pt x="376" y="177"/>
                  </a:lnTo>
                  <a:lnTo>
                    <a:pt x="455" y="126"/>
                  </a:lnTo>
                  <a:lnTo>
                    <a:pt x="538" y="83"/>
                  </a:lnTo>
                  <a:lnTo>
                    <a:pt x="628" y="47"/>
                  </a:lnTo>
                  <a:lnTo>
                    <a:pt x="720" y="22"/>
                  </a:lnTo>
                  <a:lnTo>
                    <a:pt x="818" y="5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16"/>
            <p:cNvSpPr>
              <a:spLocks/>
            </p:cNvSpPr>
            <p:nvPr/>
          </p:nvSpPr>
          <p:spPr bwMode="auto">
            <a:xfrm>
              <a:off x="4143376" y="1562100"/>
              <a:ext cx="641350" cy="477838"/>
            </a:xfrm>
            <a:custGeom>
              <a:avLst/>
              <a:gdLst>
                <a:gd name="T0" fmla="*/ 711 w 807"/>
                <a:gd name="T1" fmla="*/ 0 h 602"/>
                <a:gd name="T2" fmla="*/ 736 w 807"/>
                <a:gd name="T3" fmla="*/ 4 h 602"/>
                <a:gd name="T4" fmla="*/ 758 w 807"/>
                <a:gd name="T5" fmla="*/ 13 h 602"/>
                <a:gd name="T6" fmla="*/ 780 w 807"/>
                <a:gd name="T7" fmla="*/ 29 h 602"/>
                <a:gd name="T8" fmla="*/ 794 w 807"/>
                <a:gd name="T9" fmla="*/ 49 h 602"/>
                <a:gd name="T10" fmla="*/ 805 w 807"/>
                <a:gd name="T11" fmla="*/ 72 h 602"/>
                <a:gd name="T12" fmla="*/ 807 w 807"/>
                <a:gd name="T13" fmla="*/ 96 h 602"/>
                <a:gd name="T14" fmla="*/ 805 w 807"/>
                <a:gd name="T15" fmla="*/ 121 h 602"/>
                <a:gd name="T16" fmla="*/ 794 w 807"/>
                <a:gd name="T17" fmla="*/ 143 h 602"/>
                <a:gd name="T18" fmla="*/ 780 w 807"/>
                <a:gd name="T19" fmla="*/ 164 h 602"/>
                <a:gd name="T20" fmla="*/ 370 w 807"/>
                <a:gd name="T21" fmla="*/ 574 h 602"/>
                <a:gd name="T22" fmla="*/ 348 w 807"/>
                <a:gd name="T23" fmla="*/ 590 h 602"/>
                <a:gd name="T24" fmla="*/ 326 w 807"/>
                <a:gd name="T25" fmla="*/ 599 h 602"/>
                <a:gd name="T26" fmla="*/ 301 w 807"/>
                <a:gd name="T27" fmla="*/ 602 h 602"/>
                <a:gd name="T28" fmla="*/ 278 w 807"/>
                <a:gd name="T29" fmla="*/ 599 h 602"/>
                <a:gd name="T30" fmla="*/ 254 w 807"/>
                <a:gd name="T31" fmla="*/ 590 h 602"/>
                <a:gd name="T32" fmla="*/ 233 w 807"/>
                <a:gd name="T33" fmla="*/ 574 h 602"/>
                <a:gd name="T34" fmla="*/ 29 w 807"/>
                <a:gd name="T35" fmla="*/ 368 h 602"/>
                <a:gd name="T36" fmla="*/ 12 w 807"/>
                <a:gd name="T37" fmla="*/ 348 h 602"/>
                <a:gd name="T38" fmla="*/ 3 w 807"/>
                <a:gd name="T39" fmla="*/ 325 h 602"/>
                <a:gd name="T40" fmla="*/ 0 w 807"/>
                <a:gd name="T41" fmla="*/ 301 h 602"/>
                <a:gd name="T42" fmla="*/ 3 w 807"/>
                <a:gd name="T43" fmla="*/ 276 h 602"/>
                <a:gd name="T44" fmla="*/ 12 w 807"/>
                <a:gd name="T45" fmla="*/ 253 h 602"/>
                <a:gd name="T46" fmla="*/ 29 w 807"/>
                <a:gd name="T47" fmla="*/ 233 h 602"/>
                <a:gd name="T48" fmla="*/ 49 w 807"/>
                <a:gd name="T49" fmla="*/ 216 h 602"/>
                <a:gd name="T50" fmla="*/ 72 w 807"/>
                <a:gd name="T51" fmla="*/ 207 h 602"/>
                <a:gd name="T52" fmla="*/ 97 w 807"/>
                <a:gd name="T53" fmla="*/ 206 h 602"/>
                <a:gd name="T54" fmla="*/ 121 w 807"/>
                <a:gd name="T55" fmla="*/ 207 h 602"/>
                <a:gd name="T56" fmla="*/ 144 w 807"/>
                <a:gd name="T57" fmla="*/ 216 h 602"/>
                <a:gd name="T58" fmla="*/ 164 w 807"/>
                <a:gd name="T59" fmla="*/ 233 h 602"/>
                <a:gd name="T60" fmla="*/ 301 w 807"/>
                <a:gd name="T61" fmla="*/ 370 h 602"/>
                <a:gd name="T62" fmla="*/ 644 w 807"/>
                <a:gd name="T63" fmla="*/ 29 h 602"/>
                <a:gd name="T64" fmla="*/ 664 w 807"/>
                <a:gd name="T65" fmla="*/ 13 h 602"/>
                <a:gd name="T66" fmla="*/ 687 w 807"/>
                <a:gd name="T67" fmla="*/ 4 h 602"/>
                <a:gd name="T68" fmla="*/ 711 w 807"/>
                <a:gd name="T6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7" h="602">
                  <a:moveTo>
                    <a:pt x="711" y="0"/>
                  </a:moveTo>
                  <a:lnTo>
                    <a:pt x="736" y="4"/>
                  </a:lnTo>
                  <a:lnTo>
                    <a:pt x="758" y="13"/>
                  </a:lnTo>
                  <a:lnTo>
                    <a:pt x="780" y="29"/>
                  </a:lnTo>
                  <a:lnTo>
                    <a:pt x="794" y="49"/>
                  </a:lnTo>
                  <a:lnTo>
                    <a:pt x="805" y="72"/>
                  </a:lnTo>
                  <a:lnTo>
                    <a:pt x="807" y="96"/>
                  </a:lnTo>
                  <a:lnTo>
                    <a:pt x="805" y="121"/>
                  </a:lnTo>
                  <a:lnTo>
                    <a:pt x="794" y="143"/>
                  </a:lnTo>
                  <a:lnTo>
                    <a:pt x="780" y="164"/>
                  </a:lnTo>
                  <a:lnTo>
                    <a:pt x="370" y="574"/>
                  </a:lnTo>
                  <a:lnTo>
                    <a:pt x="348" y="590"/>
                  </a:lnTo>
                  <a:lnTo>
                    <a:pt x="326" y="599"/>
                  </a:lnTo>
                  <a:lnTo>
                    <a:pt x="301" y="602"/>
                  </a:lnTo>
                  <a:lnTo>
                    <a:pt x="278" y="599"/>
                  </a:lnTo>
                  <a:lnTo>
                    <a:pt x="254" y="590"/>
                  </a:lnTo>
                  <a:lnTo>
                    <a:pt x="233" y="574"/>
                  </a:lnTo>
                  <a:lnTo>
                    <a:pt x="29" y="368"/>
                  </a:lnTo>
                  <a:lnTo>
                    <a:pt x="12" y="348"/>
                  </a:lnTo>
                  <a:lnTo>
                    <a:pt x="3" y="325"/>
                  </a:lnTo>
                  <a:lnTo>
                    <a:pt x="0" y="301"/>
                  </a:lnTo>
                  <a:lnTo>
                    <a:pt x="3" y="276"/>
                  </a:lnTo>
                  <a:lnTo>
                    <a:pt x="12" y="253"/>
                  </a:lnTo>
                  <a:lnTo>
                    <a:pt x="29" y="233"/>
                  </a:lnTo>
                  <a:lnTo>
                    <a:pt x="49" y="216"/>
                  </a:lnTo>
                  <a:lnTo>
                    <a:pt x="72" y="207"/>
                  </a:lnTo>
                  <a:lnTo>
                    <a:pt x="97" y="206"/>
                  </a:lnTo>
                  <a:lnTo>
                    <a:pt x="121" y="207"/>
                  </a:lnTo>
                  <a:lnTo>
                    <a:pt x="144" y="216"/>
                  </a:lnTo>
                  <a:lnTo>
                    <a:pt x="164" y="233"/>
                  </a:lnTo>
                  <a:lnTo>
                    <a:pt x="301" y="370"/>
                  </a:lnTo>
                  <a:lnTo>
                    <a:pt x="644" y="29"/>
                  </a:lnTo>
                  <a:lnTo>
                    <a:pt x="664" y="13"/>
                  </a:lnTo>
                  <a:lnTo>
                    <a:pt x="687" y="4"/>
                  </a:lnTo>
                  <a:lnTo>
                    <a:pt x="7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17"/>
            <p:cNvSpPr>
              <a:spLocks/>
            </p:cNvSpPr>
            <p:nvPr/>
          </p:nvSpPr>
          <p:spPr bwMode="auto">
            <a:xfrm>
              <a:off x="4143376" y="3187700"/>
              <a:ext cx="641350" cy="477838"/>
            </a:xfrm>
            <a:custGeom>
              <a:avLst/>
              <a:gdLst>
                <a:gd name="T0" fmla="*/ 711 w 807"/>
                <a:gd name="T1" fmla="*/ 0 h 603"/>
                <a:gd name="T2" fmla="*/ 736 w 807"/>
                <a:gd name="T3" fmla="*/ 4 h 603"/>
                <a:gd name="T4" fmla="*/ 758 w 807"/>
                <a:gd name="T5" fmla="*/ 13 h 603"/>
                <a:gd name="T6" fmla="*/ 780 w 807"/>
                <a:gd name="T7" fmla="*/ 29 h 603"/>
                <a:gd name="T8" fmla="*/ 794 w 807"/>
                <a:gd name="T9" fmla="*/ 49 h 603"/>
                <a:gd name="T10" fmla="*/ 805 w 807"/>
                <a:gd name="T11" fmla="*/ 72 h 603"/>
                <a:gd name="T12" fmla="*/ 807 w 807"/>
                <a:gd name="T13" fmla="*/ 98 h 603"/>
                <a:gd name="T14" fmla="*/ 805 w 807"/>
                <a:gd name="T15" fmla="*/ 121 h 603"/>
                <a:gd name="T16" fmla="*/ 794 w 807"/>
                <a:gd name="T17" fmla="*/ 144 h 603"/>
                <a:gd name="T18" fmla="*/ 780 w 807"/>
                <a:gd name="T19" fmla="*/ 164 h 603"/>
                <a:gd name="T20" fmla="*/ 370 w 807"/>
                <a:gd name="T21" fmla="*/ 574 h 603"/>
                <a:gd name="T22" fmla="*/ 348 w 807"/>
                <a:gd name="T23" fmla="*/ 590 h 603"/>
                <a:gd name="T24" fmla="*/ 326 w 807"/>
                <a:gd name="T25" fmla="*/ 599 h 603"/>
                <a:gd name="T26" fmla="*/ 301 w 807"/>
                <a:gd name="T27" fmla="*/ 603 h 603"/>
                <a:gd name="T28" fmla="*/ 278 w 807"/>
                <a:gd name="T29" fmla="*/ 599 h 603"/>
                <a:gd name="T30" fmla="*/ 254 w 807"/>
                <a:gd name="T31" fmla="*/ 590 h 603"/>
                <a:gd name="T32" fmla="*/ 233 w 807"/>
                <a:gd name="T33" fmla="*/ 574 h 603"/>
                <a:gd name="T34" fmla="*/ 29 w 807"/>
                <a:gd name="T35" fmla="*/ 370 h 603"/>
                <a:gd name="T36" fmla="*/ 12 w 807"/>
                <a:gd name="T37" fmla="*/ 350 h 603"/>
                <a:gd name="T38" fmla="*/ 3 w 807"/>
                <a:gd name="T39" fmla="*/ 327 h 603"/>
                <a:gd name="T40" fmla="*/ 0 w 807"/>
                <a:gd name="T41" fmla="*/ 301 h 603"/>
                <a:gd name="T42" fmla="*/ 3 w 807"/>
                <a:gd name="T43" fmla="*/ 278 h 603"/>
                <a:gd name="T44" fmla="*/ 12 w 807"/>
                <a:gd name="T45" fmla="*/ 254 h 603"/>
                <a:gd name="T46" fmla="*/ 29 w 807"/>
                <a:gd name="T47" fmla="*/ 235 h 603"/>
                <a:gd name="T48" fmla="*/ 49 w 807"/>
                <a:gd name="T49" fmla="*/ 218 h 603"/>
                <a:gd name="T50" fmla="*/ 72 w 807"/>
                <a:gd name="T51" fmla="*/ 209 h 603"/>
                <a:gd name="T52" fmla="*/ 97 w 807"/>
                <a:gd name="T53" fmla="*/ 206 h 603"/>
                <a:gd name="T54" fmla="*/ 121 w 807"/>
                <a:gd name="T55" fmla="*/ 209 h 603"/>
                <a:gd name="T56" fmla="*/ 144 w 807"/>
                <a:gd name="T57" fmla="*/ 218 h 603"/>
                <a:gd name="T58" fmla="*/ 164 w 807"/>
                <a:gd name="T59" fmla="*/ 235 h 603"/>
                <a:gd name="T60" fmla="*/ 301 w 807"/>
                <a:gd name="T61" fmla="*/ 372 h 603"/>
                <a:gd name="T62" fmla="*/ 644 w 807"/>
                <a:gd name="T63" fmla="*/ 29 h 603"/>
                <a:gd name="T64" fmla="*/ 664 w 807"/>
                <a:gd name="T65" fmla="*/ 13 h 603"/>
                <a:gd name="T66" fmla="*/ 687 w 807"/>
                <a:gd name="T67" fmla="*/ 4 h 603"/>
                <a:gd name="T68" fmla="*/ 711 w 807"/>
                <a:gd name="T6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7" h="603">
                  <a:moveTo>
                    <a:pt x="711" y="0"/>
                  </a:moveTo>
                  <a:lnTo>
                    <a:pt x="736" y="4"/>
                  </a:lnTo>
                  <a:lnTo>
                    <a:pt x="758" y="13"/>
                  </a:lnTo>
                  <a:lnTo>
                    <a:pt x="780" y="29"/>
                  </a:lnTo>
                  <a:lnTo>
                    <a:pt x="794" y="49"/>
                  </a:lnTo>
                  <a:lnTo>
                    <a:pt x="805" y="72"/>
                  </a:lnTo>
                  <a:lnTo>
                    <a:pt x="807" y="98"/>
                  </a:lnTo>
                  <a:lnTo>
                    <a:pt x="805" y="121"/>
                  </a:lnTo>
                  <a:lnTo>
                    <a:pt x="794" y="144"/>
                  </a:lnTo>
                  <a:lnTo>
                    <a:pt x="780" y="164"/>
                  </a:lnTo>
                  <a:lnTo>
                    <a:pt x="370" y="574"/>
                  </a:lnTo>
                  <a:lnTo>
                    <a:pt x="348" y="590"/>
                  </a:lnTo>
                  <a:lnTo>
                    <a:pt x="326" y="599"/>
                  </a:lnTo>
                  <a:lnTo>
                    <a:pt x="301" y="603"/>
                  </a:lnTo>
                  <a:lnTo>
                    <a:pt x="278" y="599"/>
                  </a:lnTo>
                  <a:lnTo>
                    <a:pt x="254" y="590"/>
                  </a:lnTo>
                  <a:lnTo>
                    <a:pt x="233" y="574"/>
                  </a:lnTo>
                  <a:lnTo>
                    <a:pt x="29" y="370"/>
                  </a:lnTo>
                  <a:lnTo>
                    <a:pt x="12" y="350"/>
                  </a:lnTo>
                  <a:lnTo>
                    <a:pt x="3" y="327"/>
                  </a:lnTo>
                  <a:lnTo>
                    <a:pt x="0" y="301"/>
                  </a:lnTo>
                  <a:lnTo>
                    <a:pt x="3" y="278"/>
                  </a:lnTo>
                  <a:lnTo>
                    <a:pt x="12" y="254"/>
                  </a:lnTo>
                  <a:lnTo>
                    <a:pt x="29" y="235"/>
                  </a:lnTo>
                  <a:lnTo>
                    <a:pt x="49" y="218"/>
                  </a:lnTo>
                  <a:lnTo>
                    <a:pt x="72" y="209"/>
                  </a:lnTo>
                  <a:lnTo>
                    <a:pt x="97" y="206"/>
                  </a:lnTo>
                  <a:lnTo>
                    <a:pt x="121" y="209"/>
                  </a:lnTo>
                  <a:lnTo>
                    <a:pt x="144" y="218"/>
                  </a:lnTo>
                  <a:lnTo>
                    <a:pt x="164" y="235"/>
                  </a:lnTo>
                  <a:lnTo>
                    <a:pt x="301" y="372"/>
                  </a:lnTo>
                  <a:lnTo>
                    <a:pt x="644" y="29"/>
                  </a:lnTo>
                  <a:lnTo>
                    <a:pt x="664" y="13"/>
                  </a:lnTo>
                  <a:lnTo>
                    <a:pt x="687" y="4"/>
                  </a:lnTo>
                  <a:lnTo>
                    <a:pt x="711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8"/>
            <p:cNvSpPr>
              <a:spLocks/>
            </p:cNvSpPr>
            <p:nvPr/>
          </p:nvSpPr>
          <p:spPr bwMode="auto">
            <a:xfrm>
              <a:off x="5446713" y="1481138"/>
              <a:ext cx="1616075" cy="152400"/>
            </a:xfrm>
            <a:custGeom>
              <a:avLst/>
              <a:gdLst>
                <a:gd name="T0" fmla="*/ 96 w 2036"/>
                <a:gd name="T1" fmla="*/ 0 h 193"/>
                <a:gd name="T2" fmla="*/ 1941 w 2036"/>
                <a:gd name="T3" fmla="*/ 0 h 193"/>
                <a:gd name="T4" fmla="*/ 1971 w 2036"/>
                <a:gd name="T5" fmla="*/ 6 h 193"/>
                <a:gd name="T6" fmla="*/ 1997 w 2036"/>
                <a:gd name="T7" fmla="*/ 18 h 193"/>
                <a:gd name="T8" fmla="*/ 2018 w 2036"/>
                <a:gd name="T9" fmla="*/ 40 h 193"/>
                <a:gd name="T10" fmla="*/ 2031 w 2036"/>
                <a:gd name="T11" fmla="*/ 67 h 193"/>
                <a:gd name="T12" fmla="*/ 2036 w 2036"/>
                <a:gd name="T13" fmla="*/ 96 h 193"/>
                <a:gd name="T14" fmla="*/ 2031 w 2036"/>
                <a:gd name="T15" fmla="*/ 127 h 193"/>
                <a:gd name="T16" fmla="*/ 2018 w 2036"/>
                <a:gd name="T17" fmla="*/ 154 h 193"/>
                <a:gd name="T18" fmla="*/ 1997 w 2036"/>
                <a:gd name="T19" fmla="*/ 173 h 193"/>
                <a:gd name="T20" fmla="*/ 1971 w 2036"/>
                <a:gd name="T21" fmla="*/ 188 h 193"/>
                <a:gd name="T22" fmla="*/ 1941 w 2036"/>
                <a:gd name="T23" fmla="*/ 193 h 193"/>
                <a:gd name="T24" fmla="*/ 96 w 2036"/>
                <a:gd name="T25" fmla="*/ 193 h 193"/>
                <a:gd name="T26" fmla="*/ 65 w 2036"/>
                <a:gd name="T27" fmla="*/ 188 h 193"/>
                <a:gd name="T28" fmla="*/ 38 w 2036"/>
                <a:gd name="T29" fmla="*/ 173 h 193"/>
                <a:gd name="T30" fmla="*/ 19 w 2036"/>
                <a:gd name="T31" fmla="*/ 154 h 193"/>
                <a:gd name="T32" fmla="*/ 4 w 2036"/>
                <a:gd name="T33" fmla="*/ 127 h 193"/>
                <a:gd name="T34" fmla="*/ 0 w 2036"/>
                <a:gd name="T35" fmla="*/ 96 h 193"/>
                <a:gd name="T36" fmla="*/ 4 w 2036"/>
                <a:gd name="T37" fmla="*/ 67 h 193"/>
                <a:gd name="T38" fmla="*/ 19 w 2036"/>
                <a:gd name="T39" fmla="*/ 40 h 193"/>
                <a:gd name="T40" fmla="*/ 38 w 2036"/>
                <a:gd name="T41" fmla="*/ 18 h 193"/>
                <a:gd name="T42" fmla="*/ 65 w 2036"/>
                <a:gd name="T43" fmla="*/ 6 h 193"/>
                <a:gd name="T44" fmla="*/ 96 w 2036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6" h="193">
                  <a:moveTo>
                    <a:pt x="96" y="0"/>
                  </a:moveTo>
                  <a:lnTo>
                    <a:pt x="1941" y="0"/>
                  </a:lnTo>
                  <a:lnTo>
                    <a:pt x="1971" y="6"/>
                  </a:lnTo>
                  <a:lnTo>
                    <a:pt x="1997" y="18"/>
                  </a:lnTo>
                  <a:lnTo>
                    <a:pt x="2018" y="40"/>
                  </a:lnTo>
                  <a:lnTo>
                    <a:pt x="2031" y="67"/>
                  </a:lnTo>
                  <a:lnTo>
                    <a:pt x="2036" y="96"/>
                  </a:lnTo>
                  <a:lnTo>
                    <a:pt x="2031" y="127"/>
                  </a:lnTo>
                  <a:lnTo>
                    <a:pt x="2018" y="154"/>
                  </a:lnTo>
                  <a:lnTo>
                    <a:pt x="1997" y="173"/>
                  </a:lnTo>
                  <a:lnTo>
                    <a:pt x="1971" y="188"/>
                  </a:lnTo>
                  <a:lnTo>
                    <a:pt x="1941" y="193"/>
                  </a:lnTo>
                  <a:lnTo>
                    <a:pt x="96" y="193"/>
                  </a:lnTo>
                  <a:lnTo>
                    <a:pt x="65" y="188"/>
                  </a:lnTo>
                  <a:lnTo>
                    <a:pt x="38" y="173"/>
                  </a:lnTo>
                  <a:lnTo>
                    <a:pt x="19" y="154"/>
                  </a:lnTo>
                  <a:lnTo>
                    <a:pt x="4" y="127"/>
                  </a:lnTo>
                  <a:lnTo>
                    <a:pt x="0" y="96"/>
                  </a:lnTo>
                  <a:lnTo>
                    <a:pt x="4" y="67"/>
                  </a:lnTo>
                  <a:lnTo>
                    <a:pt x="19" y="40"/>
                  </a:lnTo>
                  <a:lnTo>
                    <a:pt x="38" y="18"/>
                  </a:lnTo>
                  <a:lnTo>
                    <a:pt x="65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19"/>
            <p:cNvSpPr>
              <a:spLocks/>
            </p:cNvSpPr>
            <p:nvPr/>
          </p:nvSpPr>
          <p:spPr bwMode="auto">
            <a:xfrm>
              <a:off x="5446713" y="1968500"/>
              <a:ext cx="2998788" cy="152400"/>
            </a:xfrm>
            <a:custGeom>
              <a:avLst/>
              <a:gdLst>
                <a:gd name="T0" fmla="*/ 96 w 3778"/>
                <a:gd name="T1" fmla="*/ 0 h 191"/>
                <a:gd name="T2" fmla="*/ 3683 w 3778"/>
                <a:gd name="T3" fmla="*/ 0 h 191"/>
                <a:gd name="T4" fmla="*/ 3713 w 3778"/>
                <a:gd name="T5" fmla="*/ 6 h 191"/>
                <a:gd name="T6" fmla="*/ 3738 w 3778"/>
                <a:gd name="T7" fmla="*/ 18 h 191"/>
                <a:gd name="T8" fmla="*/ 3760 w 3778"/>
                <a:gd name="T9" fmla="*/ 40 h 191"/>
                <a:gd name="T10" fmla="*/ 3775 w 3778"/>
                <a:gd name="T11" fmla="*/ 65 h 191"/>
                <a:gd name="T12" fmla="*/ 3778 w 3778"/>
                <a:gd name="T13" fmla="*/ 96 h 191"/>
                <a:gd name="T14" fmla="*/ 3775 w 3778"/>
                <a:gd name="T15" fmla="*/ 127 h 191"/>
                <a:gd name="T16" fmla="*/ 3760 w 3778"/>
                <a:gd name="T17" fmla="*/ 152 h 191"/>
                <a:gd name="T18" fmla="*/ 3738 w 3778"/>
                <a:gd name="T19" fmla="*/ 173 h 191"/>
                <a:gd name="T20" fmla="*/ 3713 w 3778"/>
                <a:gd name="T21" fmla="*/ 188 h 191"/>
                <a:gd name="T22" fmla="*/ 3683 w 3778"/>
                <a:gd name="T23" fmla="*/ 191 h 191"/>
                <a:gd name="T24" fmla="*/ 96 w 3778"/>
                <a:gd name="T25" fmla="*/ 191 h 191"/>
                <a:gd name="T26" fmla="*/ 65 w 3778"/>
                <a:gd name="T27" fmla="*/ 188 h 191"/>
                <a:gd name="T28" fmla="*/ 38 w 3778"/>
                <a:gd name="T29" fmla="*/ 173 h 191"/>
                <a:gd name="T30" fmla="*/ 19 w 3778"/>
                <a:gd name="T31" fmla="*/ 152 h 191"/>
                <a:gd name="T32" fmla="*/ 4 w 3778"/>
                <a:gd name="T33" fmla="*/ 127 h 191"/>
                <a:gd name="T34" fmla="*/ 0 w 3778"/>
                <a:gd name="T35" fmla="*/ 96 h 191"/>
                <a:gd name="T36" fmla="*/ 4 w 3778"/>
                <a:gd name="T37" fmla="*/ 65 h 191"/>
                <a:gd name="T38" fmla="*/ 19 w 3778"/>
                <a:gd name="T39" fmla="*/ 40 h 191"/>
                <a:gd name="T40" fmla="*/ 38 w 3778"/>
                <a:gd name="T41" fmla="*/ 18 h 191"/>
                <a:gd name="T42" fmla="*/ 65 w 3778"/>
                <a:gd name="T43" fmla="*/ 6 h 191"/>
                <a:gd name="T44" fmla="*/ 96 w 3778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78" h="191">
                  <a:moveTo>
                    <a:pt x="96" y="0"/>
                  </a:moveTo>
                  <a:lnTo>
                    <a:pt x="3683" y="0"/>
                  </a:lnTo>
                  <a:lnTo>
                    <a:pt x="3713" y="6"/>
                  </a:lnTo>
                  <a:lnTo>
                    <a:pt x="3738" y="18"/>
                  </a:lnTo>
                  <a:lnTo>
                    <a:pt x="3760" y="40"/>
                  </a:lnTo>
                  <a:lnTo>
                    <a:pt x="3775" y="65"/>
                  </a:lnTo>
                  <a:lnTo>
                    <a:pt x="3778" y="96"/>
                  </a:lnTo>
                  <a:lnTo>
                    <a:pt x="3775" y="127"/>
                  </a:lnTo>
                  <a:lnTo>
                    <a:pt x="3760" y="152"/>
                  </a:lnTo>
                  <a:lnTo>
                    <a:pt x="3738" y="173"/>
                  </a:lnTo>
                  <a:lnTo>
                    <a:pt x="3713" y="188"/>
                  </a:lnTo>
                  <a:lnTo>
                    <a:pt x="3683" y="191"/>
                  </a:lnTo>
                  <a:lnTo>
                    <a:pt x="96" y="191"/>
                  </a:lnTo>
                  <a:lnTo>
                    <a:pt x="65" y="188"/>
                  </a:lnTo>
                  <a:lnTo>
                    <a:pt x="38" y="173"/>
                  </a:lnTo>
                  <a:lnTo>
                    <a:pt x="19" y="152"/>
                  </a:lnTo>
                  <a:lnTo>
                    <a:pt x="4" y="127"/>
                  </a:lnTo>
                  <a:lnTo>
                    <a:pt x="0" y="96"/>
                  </a:lnTo>
                  <a:lnTo>
                    <a:pt x="4" y="65"/>
                  </a:lnTo>
                  <a:lnTo>
                    <a:pt x="19" y="40"/>
                  </a:lnTo>
                  <a:lnTo>
                    <a:pt x="38" y="18"/>
                  </a:lnTo>
                  <a:lnTo>
                    <a:pt x="65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20"/>
            <p:cNvSpPr>
              <a:spLocks/>
            </p:cNvSpPr>
            <p:nvPr/>
          </p:nvSpPr>
          <p:spPr bwMode="auto">
            <a:xfrm>
              <a:off x="5446713" y="3106738"/>
              <a:ext cx="1616075" cy="152400"/>
            </a:xfrm>
            <a:custGeom>
              <a:avLst/>
              <a:gdLst>
                <a:gd name="T0" fmla="*/ 96 w 2036"/>
                <a:gd name="T1" fmla="*/ 0 h 191"/>
                <a:gd name="T2" fmla="*/ 1941 w 2036"/>
                <a:gd name="T3" fmla="*/ 0 h 191"/>
                <a:gd name="T4" fmla="*/ 1971 w 2036"/>
                <a:gd name="T5" fmla="*/ 4 h 191"/>
                <a:gd name="T6" fmla="*/ 1997 w 2036"/>
                <a:gd name="T7" fmla="*/ 18 h 191"/>
                <a:gd name="T8" fmla="*/ 2018 w 2036"/>
                <a:gd name="T9" fmla="*/ 38 h 191"/>
                <a:gd name="T10" fmla="*/ 2031 w 2036"/>
                <a:gd name="T11" fmla="*/ 65 h 191"/>
                <a:gd name="T12" fmla="*/ 2036 w 2036"/>
                <a:gd name="T13" fmla="*/ 96 h 191"/>
                <a:gd name="T14" fmla="*/ 2031 w 2036"/>
                <a:gd name="T15" fmla="*/ 126 h 191"/>
                <a:gd name="T16" fmla="*/ 2018 w 2036"/>
                <a:gd name="T17" fmla="*/ 152 h 191"/>
                <a:gd name="T18" fmla="*/ 1997 w 2036"/>
                <a:gd name="T19" fmla="*/ 173 h 191"/>
                <a:gd name="T20" fmla="*/ 1971 w 2036"/>
                <a:gd name="T21" fmla="*/ 186 h 191"/>
                <a:gd name="T22" fmla="*/ 1941 w 2036"/>
                <a:gd name="T23" fmla="*/ 191 h 191"/>
                <a:gd name="T24" fmla="*/ 96 w 2036"/>
                <a:gd name="T25" fmla="*/ 191 h 191"/>
                <a:gd name="T26" fmla="*/ 65 w 2036"/>
                <a:gd name="T27" fmla="*/ 186 h 191"/>
                <a:gd name="T28" fmla="*/ 38 w 2036"/>
                <a:gd name="T29" fmla="*/ 173 h 191"/>
                <a:gd name="T30" fmla="*/ 19 w 2036"/>
                <a:gd name="T31" fmla="*/ 152 h 191"/>
                <a:gd name="T32" fmla="*/ 4 w 2036"/>
                <a:gd name="T33" fmla="*/ 126 h 191"/>
                <a:gd name="T34" fmla="*/ 0 w 2036"/>
                <a:gd name="T35" fmla="*/ 96 h 191"/>
                <a:gd name="T36" fmla="*/ 4 w 2036"/>
                <a:gd name="T37" fmla="*/ 65 h 191"/>
                <a:gd name="T38" fmla="*/ 19 w 2036"/>
                <a:gd name="T39" fmla="*/ 38 h 191"/>
                <a:gd name="T40" fmla="*/ 38 w 2036"/>
                <a:gd name="T41" fmla="*/ 18 h 191"/>
                <a:gd name="T42" fmla="*/ 65 w 2036"/>
                <a:gd name="T43" fmla="*/ 4 h 191"/>
                <a:gd name="T44" fmla="*/ 96 w 2036"/>
                <a:gd name="T4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6" h="191">
                  <a:moveTo>
                    <a:pt x="96" y="0"/>
                  </a:moveTo>
                  <a:lnTo>
                    <a:pt x="1941" y="0"/>
                  </a:lnTo>
                  <a:lnTo>
                    <a:pt x="1971" y="4"/>
                  </a:lnTo>
                  <a:lnTo>
                    <a:pt x="1997" y="18"/>
                  </a:lnTo>
                  <a:lnTo>
                    <a:pt x="2018" y="38"/>
                  </a:lnTo>
                  <a:lnTo>
                    <a:pt x="2031" y="65"/>
                  </a:lnTo>
                  <a:lnTo>
                    <a:pt x="2036" y="96"/>
                  </a:lnTo>
                  <a:lnTo>
                    <a:pt x="2031" y="126"/>
                  </a:lnTo>
                  <a:lnTo>
                    <a:pt x="2018" y="152"/>
                  </a:lnTo>
                  <a:lnTo>
                    <a:pt x="1997" y="173"/>
                  </a:lnTo>
                  <a:lnTo>
                    <a:pt x="1971" y="186"/>
                  </a:lnTo>
                  <a:lnTo>
                    <a:pt x="1941" y="191"/>
                  </a:lnTo>
                  <a:lnTo>
                    <a:pt x="96" y="191"/>
                  </a:lnTo>
                  <a:lnTo>
                    <a:pt x="65" y="186"/>
                  </a:lnTo>
                  <a:lnTo>
                    <a:pt x="38" y="173"/>
                  </a:lnTo>
                  <a:lnTo>
                    <a:pt x="19" y="152"/>
                  </a:lnTo>
                  <a:lnTo>
                    <a:pt x="4" y="126"/>
                  </a:lnTo>
                  <a:lnTo>
                    <a:pt x="0" y="96"/>
                  </a:lnTo>
                  <a:lnTo>
                    <a:pt x="4" y="65"/>
                  </a:lnTo>
                  <a:lnTo>
                    <a:pt x="19" y="38"/>
                  </a:lnTo>
                  <a:lnTo>
                    <a:pt x="38" y="18"/>
                  </a:lnTo>
                  <a:lnTo>
                    <a:pt x="65" y="4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21"/>
            <p:cNvSpPr>
              <a:spLocks/>
            </p:cNvSpPr>
            <p:nvPr/>
          </p:nvSpPr>
          <p:spPr bwMode="auto">
            <a:xfrm>
              <a:off x="5446713" y="3594100"/>
              <a:ext cx="2998788" cy="152400"/>
            </a:xfrm>
            <a:custGeom>
              <a:avLst/>
              <a:gdLst>
                <a:gd name="T0" fmla="*/ 96 w 3778"/>
                <a:gd name="T1" fmla="*/ 0 h 193"/>
                <a:gd name="T2" fmla="*/ 3683 w 3778"/>
                <a:gd name="T3" fmla="*/ 0 h 193"/>
                <a:gd name="T4" fmla="*/ 3713 w 3778"/>
                <a:gd name="T5" fmla="*/ 6 h 193"/>
                <a:gd name="T6" fmla="*/ 3738 w 3778"/>
                <a:gd name="T7" fmla="*/ 20 h 193"/>
                <a:gd name="T8" fmla="*/ 3760 w 3778"/>
                <a:gd name="T9" fmla="*/ 40 h 193"/>
                <a:gd name="T10" fmla="*/ 3775 w 3778"/>
                <a:gd name="T11" fmla="*/ 67 h 193"/>
                <a:gd name="T12" fmla="*/ 3778 w 3778"/>
                <a:gd name="T13" fmla="*/ 98 h 193"/>
                <a:gd name="T14" fmla="*/ 3775 w 3778"/>
                <a:gd name="T15" fmla="*/ 127 h 193"/>
                <a:gd name="T16" fmla="*/ 3760 w 3778"/>
                <a:gd name="T17" fmla="*/ 154 h 193"/>
                <a:gd name="T18" fmla="*/ 3738 w 3778"/>
                <a:gd name="T19" fmla="*/ 174 h 193"/>
                <a:gd name="T20" fmla="*/ 3713 w 3778"/>
                <a:gd name="T21" fmla="*/ 188 h 193"/>
                <a:gd name="T22" fmla="*/ 3683 w 3778"/>
                <a:gd name="T23" fmla="*/ 193 h 193"/>
                <a:gd name="T24" fmla="*/ 96 w 3778"/>
                <a:gd name="T25" fmla="*/ 193 h 193"/>
                <a:gd name="T26" fmla="*/ 65 w 3778"/>
                <a:gd name="T27" fmla="*/ 188 h 193"/>
                <a:gd name="T28" fmla="*/ 38 w 3778"/>
                <a:gd name="T29" fmla="*/ 174 h 193"/>
                <a:gd name="T30" fmla="*/ 19 w 3778"/>
                <a:gd name="T31" fmla="*/ 154 h 193"/>
                <a:gd name="T32" fmla="*/ 4 w 3778"/>
                <a:gd name="T33" fmla="*/ 127 h 193"/>
                <a:gd name="T34" fmla="*/ 0 w 3778"/>
                <a:gd name="T35" fmla="*/ 98 h 193"/>
                <a:gd name="T36" fmla="*/ 4 w 3778"/>
                <a:gd name="T37" fmla="*/ 67 h 193"/>
                <a:gd name="T38" fmla="*/ 19 w 3778"/>
                <a:gd name="T39" fmla="*/ 40 h 193"/>
                <a:gd name="T40" fmla="*/ 38 w 3778"/>
                <a:gd name="T41" fmla="*/ 20 h 193"/>
                <a:gd name="T42" fmla="*/ 65 w 3778"/>
                <a:gd name="T43" fmla="*/ 6 h 193"/>
                <a:gd name="T44" fmla="*/ 96 w 3778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78" h="193">
                  <a:moveTo>
                    <a:pt x="96" y="0"/>
                  </a:moveTo>
                  <a:lnTo>
                    <a:pt x="3683" y="0"/>
                  </a:lnTo>
                  <a:lnTo>
                    <a:pt x="3713" y="6"/>
                  </a:lnTo>
                  <a:lnTo>
                    <a:pt x="3738" y="20"/>
                  </a:lnTo>
                  <a:lnTo>
                    <a:pt x="3760" y="40"/>
                  </a:lnTo>
                  <a:lnTo>
                    <a:pt x="3775" y="67"/>
                  </a:lnTo>
                  <a:lnTo>
                    <a:pt x="3778" y="98"/>
                  </a:lnTo>
                  <a:lnTo>
                    <a:pt x="3775" y="127"/>
                  </a:lnTo>
                  <a:lnTo>
                    <a:pt x="3760" y="154"/>
                  </a:lnTo>
                  <a:lnTo>
                    <a:pt x="3738" y="174"/>
                  </a:lnTo>
                  <a:lnTo>
                    <a:pt x="3713" y="188"/>
                  </a:lnTo>
                  <a:lnTo>
                    <a:pt x="3683" y="193"/>
                  </a:lnTo>
                  <a:lnTo>
                    <a:pt x="96" y="193"/>
                  </a:lnTo>
                  <a:lnTo>
                    <a:pt x="65" y="188"/>
                  </a:lnTo>
                  <a:lnTo>
                    <a:pt x="38" y="174"/>
                  </a:lnTo>
                  <a:lnTo>
                    <a:pt x="19" y="154"/>
                  </a:lnTo>
                  <a:lnTo>
                    <a:pt x="4" y="127"/>
                  </a:lnTo>
                  <a:lnTo>
                    <a:pt x="0" y="98"/>
                  </a:lnTo>
                  <a:lnTo>
                    <a:pt x="4" y="67"/>
                  </a:lnTo>
                  <a:lnTo>
                    <a:pt x="19" y="40"/>
                  </a:lnTo>
                  <a:lnTo>
                    <a:pt x="38" y="20"/>
                  </a:lnTo>
                  <a:lnTo>
                    <a:pt x="65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22"/>
            <p:cNvSpPr>
              <a:spLocks/>
            </p:cNvSpPr>
            <p:nvPr/>
          </p:nvSpPr>
          <p:spPr bwMode="auto">
            <a:xfrm>
              <a:off x="5446713" y="4732338"/>
              <a:ext cx="1616075" cy="152400"/>
            </a:xfrm>
            <a:custGeom>
              <a:avLst/>
              <a:gdLst>
                <a:gd name="T0" fmla="*/ 96 w 2036"/>
                <a:gd name="T1" fmla="*/ 0 h 193"/>
                <a:gd name="T2" fmla="*/ 1941 w 2036"/>
                <a:gd name="T3" fmla="*/ 0 h 193"/>
                <a:gd name="T4" fmla="*/ 1971 w 2036"/>
                <a:gd name="T5" fmla="*/ 6 h 193"/>
                <a:gd name="T6" fmla="*/ 1997 w 2036"/>
                <a:gd name="T7" fmla="*/ 18 h 193"/>
                <a:gd name="T8" fmla="*/ 2018 w 2036"/>
                <a:gd name="T9" fmla="*/ 40 h 193"/>
                <a:gd name="T10" fmla="*/ 2031 w 2036"/>
                <a:gd name="T11" fmla="*/ 67 h 193"/>
                <a:gd name="T12" fmla="*/ 2036 w 2036"/>
                <a:gd name="T13" fmla="*/ 96 h 193"/>
                <a:gd name="T14" fmla="*/ 2031 w 2036"/>
                <a:gd name="T15" fmla="*/ 127 h 193"/>
                <a:gd name="T16" fmla="*/ 2018 w 2036"/>
                <a:gd name="T17" fmla="*/ 154 h 193"/>
                <a:gd name="T18" fmla="*/ 1997 w 2036"/>
                <a:gd name="T19" fmla="*/ 173 h 193"/>
                <a:gd name="T20" fmla="*/ 1971 w 2036"/>
                <a:gd name="T21" fmla="*/ 188 h 193"/>
                <a:gd name="T22" fmla="*/ 1941 w 2036"/>
                <a:gd name="T23" fmla="*/ 193 h 193"/>
                <a:gd name="T24" fmla="*/ 96 w 2036"/>
                <a:gd name="T25" fmla="*/ 193 h 193"/>
                <a:gd name="T26" fmla="*/ 65 w 2036"/>
                <a:gd name="T27" fmla="*/ 188 h 193"/>
                <a:gd name="T28" fmla="*/ 38 w 2036"/>
                <a:gd name="T29" fmla="*/ 173 h 193"/>
                <a:gd name="T30" fmla="*/ 19 w 2036"/>
                <a:gd name="T31" fmla="*/ 154 h 193"/>
                <a:gd name="T32" fmla="*/ 4 w 2036"/>
                <a:gd name="T33" fmla="*/ 127 h 193"/>
                <a:gd name="T34" fmla="*/ 0 w 2036"/>
                <a:gd name="T35" fmla="*/ 96 h 193"/>
                <a:gd name="T36" fmla="*/ 4 w 2036"/>
                <a:gd name="T37" fmla="*/ 67 h 193"/>
                <a:gd name="T38" fmla="*/ 19 w 2036"/>
                <a:gd name="T39" fmla="*/ 40 h 193"/>
                <a:gd name="T40" fmla="*/ 38 w 2036"/>
                <a:gd name="T41" fmla="*/ 18 h 193"/>
                <a:gd name="T42" fmla="*/ 65 w 2036"/>
                <a:gd name="T43" fmla="*/ 6 h 193"/>
                <a:gd name="T44" fmla="*/ 96 w 2036"/>
                <a:gd name="T4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36" h="193">
                  <a:moveTo>
                    <a:pt x="96" y="0"/>
                  </a:moveTo>
                  <a:lnTo>
                    <a:pt x="1941" y="0"/>
                  </a:lnTo>
                  <a:lnTo>
                    <a:pt x="1971" y="6"/>
                  </a:lnTo>
                  <a:lnTo>
                    <a:pt x="1997" y="18"/>
                  </a:lnTo>
                  <a:lnTo>
                    <a:pt x="2018" y="40"/>
                  </a:lnTo>
                  <a:lnTo>
                    <a:pt x="2031" y="67"/>
                  </a:lnTo>
                  <a:lnTo>
                    <a:pt x="2036" y="96"/>
                  </a:lnTo>
                  <a:lnTo>
                    <a:pt x="2031" y="127"/>
                  </a:lnTo>
                  <a:lnTo>
                    <a:pt x="2018" y="154"/>
                  </a:lnTo>
                  <a:lnTo>
                    <a:pt x="1997" y="173"/>
                  </a:lnTo>
                  <a:lnTo>
                    <a:pt x="1971" y="188"/>
                  </a:lnTo>
                  <a:lnTo>
                    <a:pt x="1941" y="193"/>
                  </a:lnTo>
                  <a:lnTo>
                    <a:pt x="96" y="193"/>
                  </a:lnTo>
                  <a:lnTo>
                    <a:pt x="65" y="188"/>
                  </a:lnTo>
                  <a:lnTo>
                    <a:pt x="38" y="173"/>
                  </a:lnTo>
                  <a:lnTo>
                    <a:pt x="19" y="154"/>
                  </a:lnTo>
                  <a:lnTo>
                    <a:pt x="4" y="127"/>
                  </a:lnTo>
                  <a:lnTo>
                    <a:pt x="0" y="96"/>
                  </a:lnTo>
                  <a:lnTo>
                    <a:pt x="4" y="67"/>
                  </a:lnTo>
                  <a:lnTo>
                    <a:pt x="19" y="40"/>
                  </a:lnTo>
                  <a:lnTo>
                    <a:pt x="38" y="18"/>
                  </a:lnTo>
                  <a:lnTo>
                    <a:pt x="65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23"/>
            <p:cNvSpPr>
              <a:spLocks/>
            </p:cNvSpPr>
            <p:nvPr/>
          </p:nvSpPr>
          <p:spPr bwMode="auto">
            <a:xfrm>
              <a:off x="5446713" y="5219700"/>
              <a:ext cx="2998788" cy="152400"/>
            </a:xfrm>
            <a:custGeom>
              <a:avLst/>
              <a:gdLst>
                <a:gd name="T0" fmla="*/ 96 w 3778"/>
                <a:gd name="T1" fmla="*/ 0 h 192"/>
                <a:gd name="T2" fmla="*/ 3683 w 3778"/>
                <a:gd name="T3" fmla="*/ 0 h 192"/>
                <a:gd name="T4" fmla="*/ 3713 w 3778"/>
                <a:gd name="T5" fmla="*/ 6 h 192"/>
                <a:gd name="T6" fmla="*/ 3738 w 3778"/>
                <a:gd name="T7" fmla="*/ 18 h 192"/>
                <a:gd name="T8" fmla="*/ 3760 w 3778"/>
                <a:gd name="T9" fmla="*/ 40 h 192"/>
                <a:gd name="T10" fmla="*/ 3775 w 3778"/>
                <a:gd name="T11" fmla="*/ 65 h 192"/>
                <a:gd name="T12" fmla="*/ 3778 w 3778"/>
                <a:gd name="T13" fmla="*/ 96 h 192"/>
                <a:gd name="T14" fmla="*/ 3775 w 3778"/>
                <a:gd name="T15" fmla="*/ 127 h 192"/>
                <a:gd name="T16" fmla="*/ 3760 w 3778"/>
                <a:gd name="T17" fmla="*/ 152 h 192"/>
                <a:gd name="T18" fmla="*/ 3738 w 3778"/>
                <a:gd name="T19" fmla="*/ 173 h 192"/>
                <a:gd name="T20" fmla="*/ 3713 w 3778"/>
                <a:gd name="T21" fmla="*/ 188 h 192"/>
                <a:gd name="T22" fmla="*/ 3683 w 3778"/>
                <a:gd name="T23" fmla="*/ 192 h 192"/>
                <a:gd name="T24" fmla="*/ 96 w 3778"/>
                <a:gd name="T25" fmla="*/ 192 h 192"/>
                <a:gd name="T26" fmla="*/ 65 w 3778"/>
                <a:gd name="T27" fmla="*/ 188 h 192"/>
                <a:gd name="T28" fmla="*/ 38 w 3778"/>
                <a:gd name="T29" fmla="*/ 173 h 192"/>
                <a:gd name="T30" fmla="*/ 19 w 3778"/>
                <a:gd name="T31" fmla="*/ 152 h 192"/>
                <a:gd name="T32" fmla="*/ 4 w 3778"/>
                <a:gd name="T33" fmla="*/ 127 h 192"/>
                <a:gd name="T34" fmla="*/ 0 w 3778"/>
                <a:gd name="T35" fmla="*/ 96 h 192"/>
                <a:gd name="T36" fmla="*/ 4 w 3778"/>
                <a:gd name="T37" fmla="*/ 65 h 192"/>
                <a:gd name="T38" fmla="*/ 19 w 3778"/>
                <a:gd name="T39" fmla="*/ 40 h 192"/>
                <a:gd name="T40" fmla="*/ 38 w 3778"/>
                <a:gd name="T41" fmla="*/ 18 h 192"/>
                <a:gd name="T42" fmla="*/ 65 w 3778"/>
                <a:gd name="T43" fmla="*/ 6 h 192"/>
                <a:gd name="T44" fmla="*/ 96 w 3778"/>
                <a:gd name="T4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78" h="192">
                  <a:moveTo>
                    <a:pt x="96" y="0"/>
                  </a:moveTo>
                  <a:lnTo>
                    <a:pt x="3683" y="0"/>
                  </a:lnTo>
                  <a:lnTo>
                    <a:pt x="3713" y="6"/>
                  </a:lnTo>
                  <a:lnTo>
                    <a:pt x="3738" y="18"/>
                  </a:lnTo>
                  <a:lnTo>
                    <a:pt x="3760" y="40"/>
                  </a:lnTo>
                  <a:lnTo>
                    <a:pt x="3775" y="65"/>
                  </a:lnTo>
                  <a:lnTo>
                    <a:pt x="3778" y="96"/>
                  </a:lnTo>
                  <a:lnTo>
                    <a:pt x="3775" y="127"/>
                  </a:lnTo>
                  <a:lnTo>
                    <a:pt x="3760" y="152"/>
                  </a:lnTo>
                  <a:lnTo>
                    <a:pt x="3738" y="173"/>
                  </a:lnTo>
                  <a:lnTo>
                    <a:pt x="3713" y="188"/>
                  </a:lnTo>
                  <a:lnTo>
                    <a:pt x="3683" y="192"/>
                  </a:lnTo>
                  <a:lnTo>
                    <a:pt x="96" y="192"/>
                  </a:lnTo>
                  <a:lnTo>
                    <a:pt x="65" y="188"/>
                  </a:lnTo>
                  <a:lnTo>
                    <a:pt x="38" y="173"/>
                  </a:lnTo>
                  <a:lnTo>
                    <a:pt x="19" y="152"/>
                  </a:lnTo>
                  <a:lnTo>
                    <a:pt x="4" y="127"/>
                  </a:lnTo>
                  <a:lnTo>
                    <a:pt x="0" y="96"/>
                  </a:lnTo>
                  <a:lnTo>
                    <a:pt x="4" y="65"/>
                  </a:lnTo>
                  <a:lnTo>
                    <a:pt x="19" y="40"/>
                  </a:lnTo>
                  <a:lnTo>
                    <a:pt x="38" y="18"/>
                  </a:lnTo>
                  <a:lnTo>
                    <a:pt x="65" y="6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1" name="Freeform 28"/>
          <p:cNvSpPr>
            <a:spLocks noEditPoints="1"/>
          </p:cNvSpPr>
          <p:nvPr/>
        </p:nvSpPr>
        <p:spPr bwMode="auto">
          <a:xfrm>
            <a:off x="8888689" y="2516659"/>
            <a:ext cx="890071" cy="682261"/>
          </a:xfrm>
          <a:custGeom>
            <a:avLst/>
            <a:gdLst>
              <a:gd name="T0" fmla="*/ 2035 w 6536"/>
              <a:gd name="T1" fmla="*/ 4814 h 5010"/>
              <a:gd name="T2" fmla="*/ 4503 w 6536"/>
              <a:gd name="T3" fmla="*/ 4812 h 5010"/>
              <a:gd name="T4" fmla="*/ 2564 w 6536"/>
              <a:gd name="T5" fmla="*/ 2584 h 5010"/>
              <a:gd name="T6" fmla="*/ 1798 w 6536"/>
              <a:gd name="T7" fmla="*/ 2962 h 5010"/>
              <a:gd name="T8" fmla="*/ 1546 w 6536"/>
              <a:gd name="T9" fmla="*/ 4657 h 5010"/>
              <a:gd name="T10" fmla="*/ 1819 w 6536"/>
              <a:gd name="T11" fmla="*/ 4818 h 5010"/>
              <a:gd name="T12" fmla="*/ 1885 w 6536"/>
              <a:gd name="T13" fmla="*/ 3355 h 5010"/>
              <a:gd name="T14" fmla="*/ 4542 w 6536"/>
              <a:gd name="T15" fmla="*/ 3285 h 5010"/>
              <a:gd name="T16" fmla="*/ 4695 w 6536"/>
              <a:gd name="T17" fmla="*/ 3478 h 5010"/>
              <a:gd name="T18" fmla="*/ 4875 w 6536"/>
              <a:gd name="T19" fmla="*/ 4774 h 5010"/>
              <a:gd name="T20" fmla="*/ 5032 w 6536"/>
              <a:gd name="T21" fmla="*/ 4500 h 5010"/>
              <a:gd name="T22" fmla="*/ 4643 w 6536"/>
              <a:gd name="T23" fmla="*/ 2829 h 5010"/>
              <a:gd name="T24" fmla="*/ 3896 w 6536"/>
              <a:gd name="T25" fmla="*/ 2813 h 5010"/>
              <a:gd name="T26" fmla="*/ 3526 w 6536"/>
              <a:gd name="T27" fmla="*/ 3120 h 5010"/>
              <a:gd name="T28" fmla="*/ 3012 w 6536"/>
              <a:gd name="T29" fmla="*/ 3120 h 5010"/>
              <a:gd name="T30" fmla="*/ 2642 w 6536"/>
              <a:gd name="T31" fmla="*/ 2813 h 5010"/>
              <a:gd name="T32" fmla="*/ 2848 w 6536"/>
              <a:gd name="T33" fmla="*/ 2483 h 5010"/>
              <a:gd name="T34" fmla="*/ 2767 w 6536"/>
              <a:gd name="T35" fmla="*/ 2618 h 5010"/>
              <a:gd name="T36" fmla="*/ 3044 w 6536"/>
              <a:gd name="T37" fmla="*/ 2926 h 5010"/>
              <a:gd name="T38" fmla="*/ 3494 w 6536"/>
              <a:gd name="T39" fmla="*/ 2926 h 5010"/>
              <a:gd name="T40" fmla="*/ 3771 w 6536"/>
              <a:gd name="T41" fmla="*/ 2618 h 5010"/>
              <a:gd name="T42" fmla="*/ 3688 w 6536"/>
              <a:gd name="T43" fmla="*/ 2483 h 5010"/>
              <a:gd name="T44" fmla="*/ 3357 w 6536"/>
              <a:gd name="T45" fmla="*/ 2442 h 5010"/>
              <a:gd name="T46" fmla="*/ 2923 w 6536"/>
              <a:gd name="T47" fmla="*/ 2366 h 5010"/>
              <a:gd name="T48" fmla="*/ 2654 w 6536"/>
              <a:gd name="T49" fmla="*/ 985 h 5010"/>
              <a:gd name="T50" fmla="*/ 2731 w 6536"/>
              <a:gd name="T51" fmla="*/ 1925 h 5010"/>
              <a:gd name="T52" fmla="*/ 3090 w 6536"/>
              <a:gd name="T53" fmla="*/ 2227 h 5010"/>
              <a:gd name="T54" fmla="*/ 3567 w 6536"/>
              <a:gd name="T55" fmla="*/ 2178 h 5010"/>
              <a:gd name="T56" fmla="*/ 3867 w 6536"/>
              <a:gd name="T57" fmla="*/ 1798 h 5010"/>
              <a:gd name="T58" fmla="*/ 3845 w 6536"/>
              <a:gd name="T59" fmla="*/ 931 h 5010"/>
              <a:gd name="T60" fmla="*/ 2794 w 6536"/>
              <a:gd name="T61" fmla="*/ 212 h 5010"/>
              <a:gd name="T62" fmla="*/ 2711 w 6536"/>
              <a:gd name="T63" fmla="*/ 379 h 5010"/>
              <a:gd name="T64" fmla="*/ 2489 w 6536"/>
              <a:gd name="T65" fmla="*/ 476 h 5010"/>
              <a:gd name="T66" fmla="*/ 2455 w 6536"/>
              <a:gd name="T67" fmla="*/ 1171 h 5010"/>
              <a:gd name="T68" fmla="*/ 2588 w 6536"/>
              <a:gd name="T69" fmla="*/ 768 h 5010"/>
              <a:gd name="T70" fmla="*/ 3896 w 6536"/>
              <a:gd name="T71" fmla="*/ 740 h 5010"/>
              <a:gd name="T72" fmla="*/ 4081 w 6536"/>
              <a:gd name="T73" fmla="*/ 1018 h 5010"/>
              <a:gd name="T74" fmla="*/ 4073 w 6536"/>
              <a:gd name="T75" fmla="*/ 476 h 5010"/>
              <a:gd name="T76" fmla="*/ 3809 w 6536"/>
              <a:gd name="T77" fmla="*/ 212 h 5010"/>
              <a:gd name="T78" fmla="*/ 3760 w 6536"/>
              <a:gd name="T79" fmla="*/ 6 h 5010"/>
              <a:gd name="T80" fmla="*/ 4158 w 6536"/>
              <a:gd name="T81" fmla="*/ 236 h 5010"/>
              <a:gd name="T82" fmla="*/ 4285 w 6536"/>
              <a:gd name="T83" fmla="*/ 1122 h 5010"/>
              <a:gd name="T84" fmla="*/ 4130 w 6536"/>
              <a:gd name="T85" fmla="*/ 1386 h 5010"/>
              <a:gd name="T86" fmla="*/ 4011 w 6536"/>
              <a:gd name="T87" fmla="*/ 1961 h 5010"/>
              <a:gd name="T88" fmla="*/ 3912 w 6536"/>
              <a:gd name="T89" fmla="*/ 2362 h 5010"/>
              <a:gd name="T90" fmla="*/ 4867 w 6536"/>
              <a:gd name="T91" fmla="*/ 2793 h 5010"/>
              <a:gd name="T92" fmla="*/ 5220 w 6536"/>
              <a:gd name="T93" fmla="*/ 4554 h 5010"/>
              <a:gd name="T94" fmla="*/ 6471 w 6536"/>
              <a:gd name="T95" fmla="*/ 4822 h 5010"/>
              <a:gd name="T96" fmla="*/ 6518 w 6536"/>
              <a:gd name="T97" fmla="*/ 4970 h 5010"/>
              <a:gd name="T98" fmla="*/ 40 w 6536"/>
              <a:gd name="T99" fmla="*/ 4990 h 5010"/>
              <a:gd name="T100" fmla="*/ 18 w 6536"/>
              <a:gd name="T101" fmla="*/ 4857 h 5010"/>
              <a:gd name="T102" fmla="*/ 1350 w 6536"/>
              <a:gd name="T103" fmla="*/ 4693 h 5010"/>
              <a:gd name="T104" fmla="*/ 1611 w 6536"/>
              <a:gd name="T105" fmla="*/ 2914 h 5010"/>
              <a:gd name="T106" fmla="*/ 1869 w 6536"/>
              <a:gd name="T107" fmla="*/ 2620 h 5010"/>
              <a:gd name="T108" fmla="*/ 2610 w 6536"/>
              <a:gd name="T109" fmla="*/ 2094 h 5010"/>
              <a:gd name="T110" fmla="*/ 2455 w 6536"/>
              <a:gd name="T111" fmla="*/ 1604 h 5010"/>
              <a:gd name="T112" fmla="*/ 2271 w 6536"/>
              <a:gd name="T113" fmla="*/ 1229 h 5010"/>
              <a:gd name="T114" fmla="*/ 2305 w 6536"/>
              <a:gd name="T115" fmla="*/ 409 h 5010"/>
              <a:gd name="T116" fmla="*/ 2592 w 6536"/>
              <a:gd name="T117" fmla="*/ 163 h 5010"/>
              <a:gd name="T118" fmla="*/ 2860 w 6536"/>
              <a:gd name="T119" fmla="*/ 0 h 5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36" h="5010">
                <a:moveTo>
                  <a:pt x="2041" y="3472"/>
                </a:moveTo>
                <a:lnTo>
                  <a:pt x="2037" y="3474"/>
                </a:lnTo>
                <a:lnTo>
                  <a:pt x="2035" y="3476"/>
                </a:lnTo>
                <a:lnTo>
                  <a:pt x="2033" y="3478"/>
                </a:lnTo>
                <a:lnTo>
                  <a:pt x="2033" y="4812"/>
                </a:lnTo>
                <a:lnTo>
                  <a:pt x="2035" y="4814"/>
                </a:lnTo>
                <a:lnTo>
                  <a:pt x="2037" y="4816"/>
                </a:lnTo>
                <a:lnTo>
                  <a:pt x="2041" y="4818"/>
                </a:lnTo>
                <a:lnTo>
                  <a:pt x="4497" y="4818"/>
                </a:lnTo>
                <a:lnTo>
                  <a:pt x="4499" y="4816"/>
                </a:lnTo>
                <a:lnTo>
                  <a:pt x="4503" y="4814"/>
                </a:lnTo>
                <a:lnTo>
                  <a:pt x="4503" y="4812"/>
                </a:lnTo>
                <a:lnTo>
                  <a:pt x="4503" y="3478"/>
                </a:lnTo>
                <a:lnTo>
                  <a:pt x="4503" y="3476"/>
                </a:lnTo>
                <a:lnTo>
                  <a:pt x="4499" y="3474"/>
                </a:lnTo>
                <a:lnTo>
                  <a:pt x="4497" y="3472"/>
                </a:lnTo>
                <a:lnTo>
                  <a:pt x="2041" y="3472"/>
                </a:lnTo>
                <a:close/>
                <a:moveTo>
                  <a:pt x="2564" y="2584"/>
                </a:moveTo>
                <a:lnTo>
                  <a:pt x="1992" y="2775"/>
                </a:lnTo>
                <a:lnTo>
                  <a:pt x="1940" y="2799"/>
                </a:lnTo>
                <a:lnTo>
                  <a:pt x="1895" y="2829"/>
                </a:lnTo>
                <a:lnTo>
                  <a:pt x="1855" y="2866"/>
                </a:lnTo>
                <a:lnTo>
                  <a:pt x="1823" y="2912"/>
                </a:lnTo>
                <a:lnTo>
                  <a:pt x="1798" y="2962"/>
                </a:lnTo>
                <a:lnTo>
                  <a:pt x="1784" y="3015"/>
                </a:lnTo>
                <a:lnTo>
                  <a:pt x="1510" y="4444"/>
                </a:lnTo>
                <a:lnTo>
                  <a:pt x="1506" y="4500"/>
                </a:lnTo>
                <a:lnTo>
                  <a:pt x="1510" y="4556"/>
                </a:lnTo>
                <a:lnTo>
                  <a:pt x="1522" y="4607"/>
                </a:lnTo>
                <a:lnTo>
                  <a:pt x="1546" y="4657"/>
                </a:lnTo>
                <a:lnTo>
                  <a:pt x="1578" y="4704"/>
                </a:lnTo>
                <a:lnTo>
                  <a:pt x="1617" y="4742"/>
                </a:lnTo>
                <a:lnTo>
                  <a:pt x="1661" y="4774"/>
                </a:lnTo>
                <a:lnTo>
                  <a:pt x="1710" y="4798"/>
                </a:lnTo>
                <a:lnTo>
                  <a:pt x="1764" y="4812"/>
                </a:lnTo>
                <a:lnTo>
                  <a:pt x="1819" y="4818"/>
                </a:lnTo>
                <a:lnTo>
                  <a:pt x="1843" y="4818"/>
                </a:lnTo>
                <a:lnTo>
                  <a:pt x="1841" y="4812"/>
                </a:lnTo>
                <a:lnTo>
                  <a:pt x="1841" y="3478"/>
                </a:lnTo>
                <a:lnTo>
                  <a:pt x="1847" y="3432"/>
                </a:lnTo>
                <a:lnTo>
                  <a:pt x="1863" y="3390"/>
                </a:lnTo>
                <a:lnTo>
                  <a:pt x="1885" y="3355"/>
                </a:lnTo>
                <a:lnTo>
                  <a:pt x="1916" y="3323"/>
                </a:lnTo>
                <a:lnTo>
                  <a:pt x="1954" y="3299"/>
                </a:lnTo>
                <a:lnTo>
                  <a:pt x="1996" y="3285"/>
                </a:lnTo>
                <a:lnTo>
                  <a:pt x="2041" y="3279"/>
                </a:lnTo>
                <a:lnTo>
                  <a:pt x="4497" y="3279"/>
                </a:lnTo>
                <a:lnTo>
                  <a:pt x="4542" y="3285"/>
                </a:lnTo>
                <a:lnTo>
                  <a:pt x="4584" y="3299"/>
                </a:lnTo>
                <a:lnTo>
                  <a:pt x="4620" y="3323"/>
                </a:lnTo>
                <a:lnTo>
                  <a:pt x="4651" y="3355"/>
                </a:lnTo>
                <a:lnTo>
                  <a:pt x="4675" y="3390"/>
                </a:lnTo>
                <a:lnTo>
                  <a:pt x="4689" y="3432"/>
                </a:lnTo>
                <a:lnTo>
                  <a:pt x="4695" y="3478"/>
                </a:lnTo>
                <a:lnTo>
                  <a:pt x="4695" y="4812"/>
                </a:lnTo>
                <a:lnTo>
                  <a:pt x="4695" y="4818"/>
                </a:lnTo>
                <a:lnTo>
                  <a:pt x="4719" y="4818"/>
                </a:lnTo>
                <a:lnTo>
                  <a:pt x="4774" y="4812"/>
                </a:lnTo>
                <a:lnTo>
                  <a:pt x="4826" y="4798"/>
                </a:lnTo>
                <a:lnTo>
                  <a:pt x="4875" y="4774"/>
                </a:lnTo>
                <a:lnTo>
                  <a:pt x="4921" y="4742"/>
                </a:lnTo>
                <a:lnTo>
                  <a:pt x="4960" y="4704"/>
                </a:lnTo>
                <a:lnTo>
                  <a:pt x="4990" y="4657"/>
                </a:lnTo>
                <a:lnTo>
                  <a:pt x="5014" y="4607"/>
                </a:lnTo>
                <a:lnTo>
                  <a:pt x="5028" y="4556"/>
                </a:lnTo>
                <a:lnTo>
                  <a:pt x="5032" y="4500"/>
                </a:lnTo>
                <a:lnTo>
                  <a:pt x="5026" y="4444"/>
                </a:lnTo>
                <a:lnTo>
                  <a:pt x="4754" y="3015"/>
                </a:lnTo>
                <a:lnTo>
                  <a:pt x="4739" y="2962"/>
                </a:lnTo>
                <a:lnTo>
                  <a:pt x="4715" y="2912"/>
                </a:lnTo>
                <a:lnTo>
                  <a:pt x="4683" y="2866"/>
                </a:lnTo>
                <a:lnTo>
                  <a:pt x="4643" y="2829"/>
                </a:lnTo>
                <a:lnTo>
                  <a:pt x="4596" y="2799"/>
                </a:lnTo>
                <a:lnTo>
                  <a:pt x="4546" y="2775"/>
                </a:lnTo>
                <a:lnTo>
                  <a:pt x="3974" y="2584"/>
                </a:lnTo>
                <a:lnTo>
                  <a:pt x="3958" y="2664"/>
                </a:lnTo>
                <a:lnTo>
                  <a:pt x="3932" y="2741"/>
                </a:lnTo>
                <a:lnTo>
                  <a:pt x="3896" y="2813"/>
                </a:lnTo>
                <a:lnTo>
                  <a:pt x="3853" y="2880"/>
                </a:lnTo>
                <a:lnTo>
                  <a:pt x="3799" y="2942"/>
                </a:lnTo>
                <a:lnTo>
                  <a:pt x="3740" y="2997"/>
                </a:lnTo>
                <a:lnTo>
                  <a:pt x="3674" y="3045"/>
                </a:lnTo>
                <a:lnTo>
                  <a:pt x="3603" y="3087"/>
                </a:lnTo>
                <a:lnTo>
                  <a:pt x="3526" y="3120"/>
                </a:lnTo>
                <a:lnTo>
                  <a:pt x="3442" y="3144"/>
                </a:lnTo>
                <a:lnTo>
                  <a:pt x="3357" y="3160"/>
                </a:lnTo>
                <a:lnTo>
                  <a:pt x="3268" y="3164"/>
                </a:lnTo>
                <a:lnTo>
                  <a:pt x="3179" y="3160"/>
                </a:lnTo>
                <a:lnTo>
                  <a:pt x="3094" y="3144"/>
                </a:lnTo>
                <a:lnTo>
                  <a:pt x="3012" y="3120"/>
                </a:lnTo>
                <a:lnTo>
                  <a:pt x="2935" y="3087"/>
                </a:lnTo>
                <a:lnTo>
                  <a:pt x="2862" y="3045"/>
                </a:lnTo>
                <a:lnTo>
                  <a:pt x="2796" y="2997"/>
                </a:lnTo>
                <a:lnTo>
                  <a:pt x="2737" y="2942"/>
                </a:lnTo>
                <a:lnTo>
                  <a:pt x="2685" y="2880"/>
                </a:lnTo>
                <a:lnTo>
                  <a:pt x="2642" y="2813"/>
                </a:lnTo>
                <a:lnTo>
                  <a:pt x="2606" y="2741"/>
                </a:lnTo>
                <a:lnTo>
                  <a:pt x="2580" y="2664"/>
                </a:lnTo>
                <a:lnTo>
                  <a:pt x="2564" y="2584"/>
                </a:lnTo>
                <a:close/>
                <a:moveTo>
                  <a:pt x="2852" y="2326"/>
                </a:moveTo>
                <a:lnTo>
                  <a:pt x="2852" y="2453"/>
                </a:lnTo>
                <a:lnTo>
                  <a:pt x="2848" y="2483"/>
                </a:lnTo>
                <a:lnTo>
                  <a:pt x="2834" y="2509"/>
                </a:lnTo>
                <a:lnTo>
                  <a:pt x="2814" y="2531"/>
                </a:lnTo>
                <a:lnTo>
                  <a:pt x="2786" y="2545"/>
                </a:lnTo>
                <a:lnTo>
                  <a:pt x="2757" y="2549"/>
                </a:lnTo>
                <a:lnTo>
                  <a:pt x="2753" y="2549"/>
                </a:lnTo>
                <a:lnTo>
                  <a:pt x="2767" y="2618"/>
                </a:lnTo>
                <a:lnTo>
                  <a:pt x="2790" y="2684"/>
                </a:lnTo>
                <a:lnTo>
                  <a:pt x="2824" y="2745"/>
                </a:lnTo>
                <a:lnTo>
                  <a:pt x="2868" y="2801"/>
                </a:lnTo>
                <a:lnTo>
                  <a:pt x="2919" y="2850"/>
                </a:lnTo>
                <a:lnTo>
                  <a:pt x="2979" y="2892"/>
                </a:lnTo>
                <a:lnTo>
                  <a:pt x="3044" y="2926"/>
                </a:lnTo>
                <a:lnTo>
                  <a:pt x="3113" y="2952"/>
                </a:lnTo>
                <a:lnTo>
                  <a:pt x="3189" y="2968"/>
                </a:lnTo>
                <a:lnTo>
                  <a:pt x="3268" y="2972"/>
                </a:lnTo>
                <a:lnTo>
                  <a:pt x="3347" y="2968"/>
                </a:lnTo>
                <a:lnTo>
                  <a:pt x="3423" y="2952"/>
                </a:lnTo>
                <a:lnTo>
                  <a:pt x="3494" y="2926"/>
                </a:lnTo>
                <a:lnTo>
                  <a:pt x="3559" y="2892"/>
                </a:lnTo>
                <a:lnTo>
                  <a:pt x="3617" y="2850"/>
                </a:lnTo>
                <a:lnTo>
                  <a:pt x="3668" y="2801"/>
                </a:lnTo>
                <a:lnTo>
                  <a:pt x="3712" y="2745"/>
                </a:lnTo>
                <a:lnTo>
                  <a:pt x="3748" y="2684"/>
                </a:lnTo>
                <a:lnTo>
                  <a:pt x="3771" y="2618"/>
                </a:lnTo>
                <a:lnTo>
                  <a:pt x="3783" y="2549"/>
                </a:lnTo>
                <a:lnTo>
                  <a:pt x="3779" y="2549"/>
                </a:lnTo>
                <a:lnTo>
                  <a:pt x="3750" y="2545"/>
                </a:lnTo>
                <a:lnTo>
                  <a:pt x="3724" y="2531"/>
                </a:lnTo>
                <a:lnTo>
                  <a:pt x="3702" y="2509"/>
                </a:lnTo>
                <a:lnTo>
                  <a:pt x="3688" y="2483"/>
                </a:lnTo>
                <a:lnTo>
                  <a:pt x="3684" y="2453"/>
                </a:lnTo>
                <a:lnTo>
                  <a:pt x="3684" y="2332"/>
                </a:lnTo>
                <a:lnTo>
                  <a:pt x="3607" y="2374"/>
                </a:lnTo>
                <a:lnTo>
                  <a:pt x="3528" y="2406"/>
                </a:lnTo>
                <a:lnTo>
                  <a:pt x="3442" y="2428"/>
                </a:lnTo>
                <a:lnTo>
                  <a:pt x="3357" y="2442"/>
                </a:lnTo>
                <a:lnTo>
                  <a:pt x="3268" y="2447"/>
                </a:lnTo>
                <a:lnTo>
                  <a:pt x="3244" y="2447"/>
                </a:lnTo>
                <a:lnTo>
                  <a:pt x="3159" y="2440"/>
                </a:lnTo>
                <a:lnTo>
                  <a:pt x="3078" y="2424"/>
                </a:lnTo>
                <a:lnTo>
                  <a:pt x="2998" y="2398"/>
                </a:lnTo>
                <a:lnTo>
                  <a:pt x="2923" y="2366"/>
                </a:lnTo>
                <a:lnTo>
                  <a:pt x="2852" y="2326"/>
                </a:lnTo>
                <a:close/>
                <a:moveTo>
                  <a:pt x="2757" y="909"/>
                </a:moveTo>
                <a:lnTo>
                  <a:pt x="2723" y="915"/>
                </a:lnTo>
                <a:lnTo>
                  <a:pt x="2693" y="931"/>
                </a:lnTo>
                <a:lnTo>
                  <a:pt x="2670" y="955"/>
                </a:lnTo>
                <a:lnTo>
                  <a:pt x="2654" y="985"/>
                </a:lnTo>
                <a:lnTo>
                  <a:pt x="2648" y="1018"/>
                </a:lnTo>
                <a:lnTo>
                  <a:pt x="2648" y="1604"/>
                </a:lnTo>
                <a:lnTo>
                  <a:pt x="2654" y="1689"/>
                </a:lnTo>
                <a:lnTo>
                  <a:pt x="2670" y="1773"/>
                </a:lnTo>
                <a:lnTo>
                  <a:pt x="2695" y="1850"/>
                </a:lnTo>
                <a:lnTo>
                  <a:pt x="2731" y="1925"/>
                </a:lnTo>
                <a:lnTo>
                  <a:pt x="2773" y="1993"/>
                </a:lnTo>
                <a:lnTo>
                  <a:pt x="2824" y="2056"/>
                </a:lnTo>
                <a:lnTo>
                  <a:pt x="2882" y="2112"/>
                </a:lnTo>
                <a:lnTo>
                  <a:pt x="2947" y="2160"/>
                </a:lnTo>
                <a:lnTo>
                  <a:pt x="3016" y="2197"/>
                </a:lnTo>
                <a:lnTo>
                  <a:pt x="3090" y="2227"/>
                </a:lnTo>
                <a:lnTo>
                  <a:pt x="3167" y="2247"/>
                </a:lnTo>
                <a:lnTo>
                  <a:pt x="3250" y="2255"/>
                </a:lnTo>
                <a:lnTo>
                  <a:pt x="3333" y="2251"/>
                </a:lnTo>
                <a:lnTo>
                  <a:pt x="3415" y="2237"/>
                </a:lnTo>
                <a:lnTo>
                  <a:pt x="3492" y="2213"/>
                </a:lnTo>
                <a:lnTo>
                  <a:pt x="3567" y="2178"/>
                </a:lnTo>
                <a:lnTo>
                  <a:pt x="3637" y="2134"/>
                </a:lnTo>
                <a:lnTo>
                  <a:pt x="3700" y="2080"/>
                </a:lnTo>
                <a:lnTo>
                  <a:pt x="3758" y="2017"/>
                </a:lnTo>
                <a:lnTo>
                  <a:pt x="3803" y="1949"/>
                </a:lnTo>
                <a:lnTo>
                  <a:pt x="3841" y="1876"/>
                </a:lnTo>
                <a:lnTo>
                  <a:pt x="3867" y="1798"/>
                </a:lnTo>
                <a:lnTo>
                  <a:pt x="3882" y="1717"/>
                </a:lnTo>
                <a:lnTo>
                  <a:pt x="3888" y="1634"/>
                </a:lnTo>
                <a:lnTo>
                  <a:pt x="3888" y="1018"/>
                </a:lnTo>
                <a:lnTo>
                  <a:pt x="3882" y="985"/>
                </a:lnTo>
                <a:lnTo>
                  <a:pt x="3869" y="955"/>
                </a:lnTo>
                <a:lnTo>
                  <a:pt x="3845" y="931"/>
                </a:lnTo>
                <a:lnTo>
                  <a:pt x="3815" y="915"/>
                </a:lnTo>
                <a:lnTo>
                  <a:pt x="3779" y="909"/>
                </a:lnTo>
                <a:lnTo>
                  <a:pt x="2757" y="909"/>
                </a:lnTo>
                <a:close/>
                <a:moveTo>
                  <a:pt x="2860" y="193"/>
                </a:moveTo>
                <a:lnTo>
                  <a:pt x="2824" y="196"/>
                </a:lnTo>
                <a:lnTo>
                  <a:pt x="2794" y="212"/>
                </a:lnTo>
                <a:lnTo>
                  <a:pt x="2771" y="236"/>
                </a:lnTo>
                <a:lnTo>
                  <a:pt x="2757" y="266"/>
                </a:lnTo>
                <a:lnTo>
                  <a:pt x="2751" y="302"/>
                </a:lnTo>
                <a:lnTo>
                  <a:pt x="2745" y="331"/>
                </a:lnTo>
                <a:lnTo>
                  <a:pt x="2731" y="357"/>
                </a:lnTo>
                <a:lnTo>
                  <a:pt x="2711" y="379"/>
                </a:lnTo>
                <a:lnTo>
                  <a:pt x="2685" y="391"/>
                </a:lnTo>
                <a:lnTo>
                  <a:pt x="2654" y="397"/>
                </a:lnTo>
                <a:lnTo>
                  <a:pt x="2606" y="403"/>
                </a:lnTo>
                <a:lnTo>
                  <a:pt x="2562" y="419"/>
                </a:lnTo>
                <a:lnTo>
                  <a:pt x="2523" y="443"/>
                </a:lnTo>
                <a:lnTo>
                  <a:pt x="2489" y="476"/>
                </a:lnTo>
                <a:lnTo>
                  <a:pt x="2465" y="516"/>
                </a:lnTo>
                <a:lnTo>
                  <a:pt x="2450" y="560"/>
                </a:lnTo>
                <a:lnTo>
                  <a:pt x="2444" y="607"/>
                </a:lnTo>
                <a:lnTo>
                  <a:pt x="2444" y="1122"/>
                </a:lnTo>
                <a:lnTo>
                  <a:pt x="2448" y="1147"/>
                </a:lnTo>
                <a:lnTo>
                  <a:pt x="2455" y="1171"/>
                </a:lnTo>
                <a:lnTo>
                  <a:pt x="2455" y="1018"/>
                </a:lnTo>
                <a:lnTo>
                  <a:pt x="2461" y="957"/>
                </a:lnTo>
                <a:lnTo>
                  <a:pt x="2479" y="901"/>
                </a:lnTo>
                <a:lnTo>
                  <a:pt x="2507" y="850"/>
                </a:lnTo>
                <a:lnTo>
                  <a:pt x="2545" y="806"/>
                </a:lnTo>
                <a:lnTo>
                  <a:pt x="2588" y="768"/>
                </a:lnTo>
                <a:lnTo>
                  <a:pt x="2640" y="740"/>
                </a:lnTo>
                <a:lnTo>
                  <a:pt x="2695" y="723"/>
                </a:lnTo>
                <a:lnTo>
                  <a:pt x="2757" y="717"/>
                </a:lnTo>
                <a:lnTo>
                  <a:pt x="3779" y="717"/>
                </a:lnTo>
                <a:lnTo>
                  <a:pt x="3841" y="723"/>
                </a:lnTo>
                <a:lnTo>
                  <a:pt x="3896" y="740"/>
                </a:lnTo>
                <a:lnTo>
                  <a:pt x="3948" y="768"/>
                </a:lnTo>
                <a:lnTo>
                  <a:pt x="3993" y="806"/>
                </a:lnTo>
                <a:lnTo>
                  <a:pt x="4029" y="850"/>
                </a:lnTo>
                <a:lnTo>
                  <a:pt x="4057" y="901"/>
                </a:lnTo>
                <a:lnTo>
                  <a:pt x="4075" y="957"/>
                </a:lnTo>
                <a:lnTo>
                  <a:pt x="4081" y="1018"/>
                </a:lnTo>
                <a:lnTo>
                  <a:pt x="4081" y="1171"/>
                </a:lnTo>
                <a:lnTo>
                  <a:pt x="4090" y="1147"/>
                </a:lnTo>
                <a:lnTo>
                  <a:pt x="4094" y="1122"/>
                </a:lnTo>
                <a:lnTo>
                  <a:pt x="4094" y="607"/>
                </a:lnTo>
                <a:lnTo>
                  <a:pt x="4088" y="540"/>
                </a:lnTo>
                <a:lnTo>
                  <a:pt x="4073" y="476"/>
                </a:lnTo>
                <a:lnTo>
                  <a:pt x="4047" y="417"/>
                </a:lnTo>
                <a:lnTo>
                  <a:pt x="4013" y="363"/>
                </a:lnTo>
                <a:lnTo>
                  <a:pt x="3972" y="314"/>
                </a:lnTo>
                <a:lnTo>
                  <a:pt x="3924" y="272"/>
                </a:lnTo>
                <a:lnTo>
                  <a:pt x="3869" y="238"/>
                </a:lnTo>
                <a:lnTo>
                  <a:pt x="3809" y="212"/>
                </a:lnTo>
                <a:lnTo>
                  <a:pt x="3746" y="196"/>
                </a:lnTo>
                <a:lnTo>
                  <a:pt x="3678" y="193"/>
                </a:lnTo>
                <a:lnTo>
                  <a:pt x="2860" y="193"/>
                </a:lnTo>
                <a:close/>
                <a:moveTo>
                  <a:pt x="2860" y="0"/>
                </a:moveTo>
                <a:lnTo>
                  <a:pt x="3678" y="0"/>
                </a:lnTo>
                <a:lnTo>
                  <a:pt x="3760" y="6"/>
                </a:lnTo>
                <a:lnTo>
                  <a:pt x="3839" y="22"/>
                </a:lnTo>
                <a:lnTo>
                  <a:pt x="3914" y="48"/>
                </a:lnTo>
                <a:lnTo>
                  <a:pt x="3983" y="83"/>
                </a:lnTo>
                <a:lnTo>
                  <a:pt x="4049" y="127"/>
                </a:lnTo>
                <a:lnTo>
                  <a:pt x="4106" y="179"/>
                </a:lnTo>
                <a:lnTo>
                  <a:pt x="4158" y="236"/>
                </a:lnTo>
                <a:lnTo>
                  <a:pt x="4201" y="302"/>
                </a:lnTo>
                <a:lnTo>
                  <a:pt x="4237" y="371"/>
                </a:lnTo>
                <a:lnTo>
                  <a:pt x="4263" y="447"/>
                </a:lnTo>
                <a:lnTo>
                  <a:pt x="4281" y="526"/>
                </a:lnTo>
                <a:lnTo>
                  <a:pt x="4285" y="607"/>
                </a:lnTo>
                <a:lnTo>
                  <a:pt x="4285" y="1122"/>
                </a:lnTo>
                <a:lnTo>
                  <a:pt x="4281" y="1177"/>
                </a:lnTo>
                <a:lnTo>
                  <a:pt x="4265" y="1229"/>
                </a:lnTo>
                <a:lnTo>
                  <a:pt x="4243" y="1276"/>
                </a:lnTo>
                <a:lnTo>
                  <a:pt x="4211" y="1318"/>
                </a:lnTo>
                <a:lnTo>
                  <a:pt x="4174" y="1356"/>
                </a:lnTo>
                <a:lnTo>
                  <a:pt x="4130" y="1386"/>
                </a:lnTo>
                <a:lnTo>
                  <a:pt x="4081" y="1405"/>
                </a:lnTo>
                <a:lnTo>
                  <a:pt x="4081" y="1634"/>
                </a:lnTo>
                <a:lnTo>
                  <a:pt x="4077" y="1719"/>
                </a:lnTo>
                <a:lnTo>
                  <a:pt x="4063" y="1802"/>
                </a:lnTo>
                <a:lnTo>
                  <a:pt x="4041" y="1884"/>
                </a:lnTo>
                <a:lnTo>
                  <a:pt x="4011" y="1961"/>
                </a:lnTo>
                <a:lnTo>
                  <a:pt x="3974" y="2037"/>
                </a:lnTo>
                <a:lnTo>
                  <a:pt x="3930" y="2106"/>
                </a:lnTo>
                <a:lnTo>
                  <a:pt x="3876" y="2174"/>
                </a:lnTo>
                <a:lnTo>
                  <a:pt x="3876" y="2358"/>
                </a:lnTo>
                <a:lnTo>
                  <a:pt x="3894" y="2358"/>
                </a:lnTo>
                <a:lnTo>
                  <a:pt x="3912" y="2362"/>
                </a:lnTo>
                <a:lnTo>
                  <a:pt x="4606" y="2594"/>
                </a:lnTo>
                <a:lnTo>
                  <a:pt x="4669" y="2620"/>
                </a:lnTo>
                <a:lnTo>
                  <a:pt x="4727" y="2654"/>
                </a:lnTo>
                <a:lnTo>
                  <a:pt x="4780" y="2694"/>
                </a:lnTo>
                <a:lnTo>
                  <a:pt x="4826" y="2741"/>
                </a:lnTo>
                <a:lnTo>
                  <a:pt x="4867" y="2793"/>
                </a:lnTo>
                <a:lnTo>
                  <a:pt x="4899" y="2850"/>
                </a:lnTo>
                <a:lnTo>
                  <a:pt x="4925" y="2914"/>
                </a:lnTo>
                <a:lnTo>
                  <a:pt x="4943" y="2979"/>
                </a:lnTo>
                <a:lnTo>
                  <a:pt x="5214" y="4409"/>
                </a:lnTo>
                <a:lnTo>
                  <a:pt x="5222" y="4482"/>
                </a:lnTo>
                <a:lnTo>
                  <a:pt x="5220" y="4554"/>
                </a:lnTo>
                <a:lnTo>
                  <a:pt x="5208" y="4625"/>
                </a:lnTo>
                <a:lnTo>
                  <a:pt x="5186" y="4693"/>
                </a:lnTo>
                <a:lnTo>
                  <a:pt x="5155" y="4756"/>
                </a:lnTo>
                <a:lnTo>
                  <a:pt x="5115" y="4818"/>
                </a:lnTo>
                <a:lnTo>
                  <a:pt x="6441" y="4818"/>
                </a:lnTo>
                <a:lnTo>
                  <a:pt x="6471" y="4822"/>
                </a:lnTo>
                <a:lnTo>
                  <a:pt x="6498" y="4835"/>
                </a:lnTo>
                <a:lnTo>
                  <a:pt x="6518" y="4857"/>
                </a:lnTo>
                <a:lnTo>
                  <a:pt x="6532" y="4883"/>
                </a:lnTo>
                <a:lnTo>
                  <a:pt x="6536" y="4913"/>
                </a:lnTo>
                <a:lnTo>
                  <a:pt x="6532" y="4945"/>
                </a:lnTo>
                <a:lnTo>
                  <a:pt x="6518" y="4970"/>
                </a:lnTo>
                <a:lnTo>
                  <a:pt x="6498" y="4990"/>
                </a:lnTo>
                <a:lnTo>
                  <a:pt x="6471" y="5004"/>
                </a:lnTo>
                <a:lnTo>
                  <a:pt x="6441" y="5010"/>
                </a:lnTo>
                <a:lnTo>
                  <a:pt x="95" y="5010"/>
                </a:lnTo>
                <a:lnTo>
                  <a:pt x="65" y="5004"/>
                </a:lnTo>
                <a:lnTo>
                  <a:pt x="40" y="4990"/>
                </a:lnTo>
                <a:lnTo>
                  <a:pt x="18" y="4970"/>
                </a:lnTo>
                <a:lnTo>
                  <a:pt x="4" y="4945"/>
                </a:lnTo>
                <a:lnTo>
                  <a:pt x="0" y="4913"/>
                </a:lnTo>
                <a:lnTo>
                  <a:pt x="0" y="4913"/>
                </a:lnTo>
                <a:lnTo>
                  <a:pt x="4" y="4883"/>
                </a:lnTo>
                <a:lnTo>
                  <a:pt x="18" y="4857"/>
                </a:lnTo>
                <a:lnTo>
                  <a:pt x="40" y="4835"/>
                </a:lnTo>
                <a:lnTo>
                  <a:pt x="65" y="4822"/>
                </a:lnTo>
                <a:lnTo>
                  <a:pt x="95" y="4818"/>
                </a:lnTo>
                <a:lnTo>
                  <a:pt x="1423" y="4818"/>
                </a:lnTo>
                <a:lnTo>
                  <a:pt x="1381" y="4756"/>
                </a:lnTo>
                <a:lnTo>
                  <a:pt x="1350" y="4693"/>
                </a:lnTo>
                <a:lnTo>
                  <a:pt x="1328" y="4625"/>
                </a:lnTo>
                <a:lnTo>
                  <a:pt x="1316" y="4554"/>
                </a:lnTo>
                <a:lnTo>
                  <a:pt x="1314" y="4482"/>
                </a:lnTo>
                <a:lnTo>
                  <a:pt x="1322" y="4409"/>
                </a:lnTo>
                <a:lnTo>
                  <a:pt x="1593" y="2979"/>
                </a:lnTo>
                <a:lnTo>
                  <a:pt x="1611" y="2914"/>
                </a:lnTo>
                <a:lnTo>
                  <a:pt x="1637" y="2850"/>
                </a:lnTo>
                <a:lnTo>
                  <a:pt x="1671" y="2793"/>
                </a:lnTo>
                <a:lnTo>
                  <a:pt x="1710" y="2741"/>
                </a:lnTo>
                <a:lnTo>
                  <a:pt x="1758" y="2694"/>
                </a:lnTo>
                <a:lnTo>
                  <a:pt x="1809" y="2654"/>
                </a:lnTo>
                <a:lnTo>
                  <a:pt x="1869" y="2620"/>
                </a:lnTo>
                <a:lnTo>
                  <a:pt x="1930" y="2594"/>
                </a:lnTo>
                <a:lnTo>
                  <a:pt x="2624" y="2362"/>
                </a:lnTo>
                <a:lnTo>
                  <a:pt x="2642" y="2358"/>
                </a:lnTo>
                <a:lnTo>
                  <a:pt x="2662" y="2358"/>
                </a:lnTo>
                <a:lnTo>
                  <a:pt x="2662" y="2160"/>
                </a:lnTo>
                <a:lnTo>
                  <a:pt x="2610" y="2094"/>
                </a:lnTo>
                <a:lnTo>
                  <a:pt x="2564" y="2021"/>
                </a:lnTo>
                <a:lnTo>
                  <a:pt x="2527" y="1945"/>
                </a:lnTo>
                <a:lnTo>
                  <a:pt x="2497" y="1864"/>
                </a:lnTo>
                <a:lnTo>
                  <a:pt x="2475" y="1781"/>
                </a:lnTo>
                <a:lnTo>
                  <a:pt x="2461" y="1693"/>
                </a:lnTo>
                <a:lnTo>
                  <a:pt x="2455" y="1604"/>
                </a:lnTo>
                <a:lnTo>
                  <a:pt x="2455" y="1405"/>
                </a:lnTo>
                <a:lnTo>
                  <a:pt x="2408" y="1386"/>
                </a:lnTo>
                <a:lnTo>
                  <a:pt x="2364" y="1356"/>
                </a:lnTo>
                <a:lnTo>
                  <a:pt x="2325" y="1318"/>
                </a:lnTo>
                <a:lnTo>
                  <a:pt x="2295" y="1276"/>
                </a:lnTo>
                <a:lnTo>
                  <a:pt x="2271" y="1229"/>
                </a:lnTo>
                <a:lnTo>
                  <a:pt x="2257" y="1177"/>
                </a:lnTo>
                <a:lnTo>
                  <a:pt x="2251" y="1122"/>
                </a:lnTo>
                <a:lnTo>
                  <a:pt x="2251" y="607"/>
                </a:lnTo>
                <a:lnTo>
                  <a:pt x="2257" y="538"/>
                </a:lnTo>
                <a:lnTo>
                  <a:pt x="2275" y="470"/>
                </a:lnTo>
                <a:lnTo>
                  <a:pt x="2305" y="409"/>
                </a:lnTo>
                <a:lnTo>
                  <a:pt x="2343" y="353"/>
                </a:lnTo>
                <a:lnTo>
                  <a:pt x="2390" y="304"/>
                </a:lnTo>
                <a:lnTo>
                  <a:pt x="2444" y="264"/>
                </a:lnTo>
                <a:lnTo>
                  <a:pt x="2505" y="234"/>
                </a:lnTo>
                <a:lnTo>
                  <a:pt x="2570" y="212"/>
                </a:lnTo>
                <a:lnTo>
                  <a:pt x="2592" y="163"/>
                </a:lnTo>
                <a:lnTo>
                  <a:pt x="2622" y="117"/>
                </a:lnTo>
                <a:lnTo>
                  <a:pt x="2658" y="77"/>
                </a:lnTo>
                <a:lnTo>
                  <a:pt x="2701" y="46"/>
                </a:lnTo>
                <a:lnTo>
                  <a:pt x="2749" y="20"/>
                </a:lnTo>
                <a:lnTo>
                  <a:pt x="2802" y="6"/>
                </a:lnTo>
                <a:lnTo>
                  <a:pt x="28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solidFill>
              <a:schemeClr val="tx1">
                <a:lumMod val="85000"/>
                <a:lumOff val="15000"/>
                <a:alpha val="3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https://d30y9cdsu7xlg0.cloudfront.net/png/808346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15" y="2467113"/>
            <a:ext cx="842311" cy="8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5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566141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회원관</a:t>
            </a:r>
            <a:r>
              <a:rPr lang="ko-KR" altLang="en-US" dirty="0"/>
              <a:t>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baekseunghwan\Desktop\UML 이미지\AdminMember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" y="1393825"/>
            <a:ext cx="11825288" cy="50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911049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예약관</a:t>
            </a:r>
            <a:r>
              <a:rPr lang="ko-KR" altLang="en-US" dirty="0"/>
              <a:t>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baekseunghwan\Desktop\UML 이미지\AdminBooking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4" y="1430336"/>
            <a:ext cx="11674475" cy="503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8504102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현장현황관리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" name="Picture 2" descr="C:\Users\baekseunghwan\Desktop\UML 이미지\AdminNowOffline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4" y="1748854"/>
            <a:ext cx="7105570" cy="476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baekseunghwan\Desktop\UML 이미지\AdminNowOffline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34" y="1577895"/>
            <a:ext cx="1708173" cy="483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baekseunghwan\Desktop\UML 이미지\AdminNowOffline(3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007" y="1577894"/>
            <a:ext cx="1512926" cy="483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baekseunghwan\Desktop\UML 이미지\AdminNowOffline(4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933" y="1563941"/>
            <a:ext cx="1476291" cy="485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003117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결제관</a:t>
            </a:r>
            <a:r>
              <a:rPr lang="ko-KR" altLang="en-US" dirty="0"/>
              <a:t>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" name="Picture 2" descr="C:\Users\baekseunghwan\Desktop\UML 이미지\AdminPayment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1" y="1525220"/>
            <a:ext cx="614813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aekseunghwan\Desktop\UML 이미지\AdminPayment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86" y="1534341"/>
            <a:ext cx="4249461" cy="284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baekseunghwan\Desktop\UML 이미지\AdminPayment(3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486" y="4379410"/>
            <a:ext cx="2595816" cy="21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939617" cy="480131"/>
          </a:xfrm>
        </p:spPr>
        <p:txBody>
          <a:bodyPr/>
          <a:lstStyle/>
          <a:p>
            <a:r>
              <a:rPr lang="en-US" altLang="ko-KR" dirty="0" smtClean="0"/>
              <a:t>UML Class </a:t>
            </a:r>
            <a:r>
              <a:rPr lang="en-US" altLang="ko-KR" dirty="0"/>
              <a:t>D</a:t>
            </a:r>
            <a:r>
              <a:rPr lang="en-US" altLang="ko-KR" dirty="0" smtClean="0"/>
              <a:t>iagram(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0" y="1292761"/>
            <a:ext cx="11263951" cy="527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215013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" name="Picture 2" descr="C:\Users\baekseunghwan\Desktop\UML 이미지\AdminNoticeBo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392215"/>
            <a:ext cx="1195070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10050035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매출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건수통계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" name="Picture 2" descr="C:\Users\baekseunghwan\Desktop\UML 이미지\AdminBookingChart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305718"/>
            <a:ext cx="6335578" cy="52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baekseunghwan\Desktop\UML 이미지\AdminBookingChart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858" y="1397000"/>
            <a:ext cx="1389101" cy="514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baekseunghwan\Desktop\UML 이미지\AdminBookingChart(3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959" y="1397000"/>
            <a:ext cx="1429775" cy="514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baekseunghwan\Desktop\UML 이미지\AdminBookingChart(4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211" y="1397000"/>
            <a:ext cx="1353844" cy="514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baekseunghwan\Desktop\UML 이미지\AdminBookingChart(5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55" y="1397001"/>
            <a:ext cx="1378823" cy="51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115765" cy="480131"/>
          </a:xfrm>
        </p:spPr>
        <p:txBody>
          <a:bodyPr/>
          <a:lstStyle/>
          <a:p>
            <a:r>
              <a:rPr lang="en-US" altLang="ko-KR" dirty="0"/>
              <a:t>UML Class Diagram</a:t>
            </a:r>
            <a:r>
              <a:rPr lang="en-US" altLang="ko-KR" dirty="0" smtClean="0"/>
              <a:t>(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 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" name="Picture 2" descr="C:\Users\baekseunghwan\Desktop\UML 이미지\Member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309687"/>
            <a:ext cx="12141200" cy="52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상단과 하단 설명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1562825"/>
            <a:ext cx="7582396" cy="49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8993875" y="1784523"/>
            <a:ext cx="564107" cy="22169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7982" y="1416631"/>
            <a:ext cx="2634018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메인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메뉴바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메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뉴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클릭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해당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392072" y="2006221"/>
            <a:ext cx="1037229" cy="58290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767" y="2589121"/>
            <a:ext cx="2258705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메인로고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로고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41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397" y="3597539"/>
            <a:ext cx="3933295" cy="24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직선 연결선 55"/>
          <p:cNvCxnSpPr/>
          <p:nvPr/>
        </p:nvCxnSpPr>
        <p:spPr>
          <a:xfrm flipH="1" flipV="1">
            <a:off x="8270543" y="2247629"/>
            <a:ext cx="379863" cy="141389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03057" y="4612253"/>
            <a:ext cx="2981131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부트스트랩의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Navbar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속성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이용하여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768px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이하일 경우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자동으로 변경된다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1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요구사항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미래주차장 </a:t>
            </a:r>
            <a:r>
              <a:rPr lang="en-US" altLang="ko-KR" dirty="0" err="1" smtClean="0"/>
              <a:t>Mirae</a:t>
            </a:r>
            <a:r>
              <a:rPr lang="en-US" altLang="ko-KR" dirty="0" smtClean="0"/>
              <a:t> Parking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6862" y="1423707"/>
            <a:ext cx="1106658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요구사항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사용자는  아이디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이름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연락처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이메일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기입하면 </a:t>
            </a:r>
            <a:endParaRPr lang="en-US" altLang="ko-KR" sz="1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만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14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세 이상이면 누구나 가입할 수 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탈퇴한 회원은 기존의 </a:t>
            </a:r>
            <a:r>
              <a:rPr lang="ko-KR" altLang="en-US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이메일과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아이디로 가입을 할 수 없다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사용자는 미사용인 예약 건이 있다면 탈퇴를 할 수 없다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예약서비스는 로그인 된 회원만 이용할 수 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시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예약정보기입란에 회원에 관한 정보가 자동 입력되나 예약자가 다를 경우 수정이 가능하다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할인감면혜택은 현장에서 처음 입차 시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확인한다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할인감면 미 혜택자가 혜택을 받았을 경우 차액부과금을 내야 한다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예약가이드를 통해 보다 자세한 내용으로 페이지 각각의 설명을 확인 할 수 있다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7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하단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상단과 하단 설명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1562825"/>
            <a:ext cx="7582396" cy="49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09184" y="5676243"/>
            <a:ext cx="281143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하단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메뉴바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메뉴 클릭 시 해당 페이지로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43" name="직선 연결선 42"/>
          <p:cNvCxnSpPr>
            <a:endCxn id="44" idx="3"/>
          </p:cNvCxnSpPr>
          <p:nvPr/>
        </p:nvCxnSpPr>
        <p:spPr>
          <a:xfrm flipH="1">
            <a:off x="2920623" y="5885802"/>
            <a:ext cx="641443" cy="2059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91686" y="5916813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회사소개 간략하게 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9" name="직선 연결선 18"/>
          <p:cNvCxnSpPr>
            <a:endCxn id="17" idx="1"/>
          </p:cNvCxnSpPr>
          <p:nvPr/>
        </p:nvCxnSpPr>
        <p:spPr>
          <a:xfrm>
            <a:off x="7779224" y="6086090"/>
            <a:ext cx="1312462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1562825"/>
            <a:ext cx="7582396" cy="49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662616" y="3173613"/>
            <a:ext cx="2431578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부트스트랩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Carousel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효과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사용하여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5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초마다 주차장 이미지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자동변환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9" name="직선 연결선 18"/>
          <p:cNvCxnSpPr>
            <a:endCxn id="17" idx="1"/>
          </p:cNvCxnSpPr>
          <p:nvPr/>
        </p:nvCxnSpPr>
        <p:spPr>
          <a:xfrm flipV="1">
            <a:off x="8584442" y="3712222"/>
            <a:ext cx="1078174" cy="12280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5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회원가입 페이지 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594"/>
            <a:ext cx="5745707" cy="517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19" y="2973086"/>
            <a:ext cx="3632721" cy="288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354705" y="1749555"/>
            <a:ext cx="361665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JavaMailSender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통한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이메일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전송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10085174" y="2088110"/>
            <a:ext cx="0" cy="884976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043" y="2973086"/>
            <a:ext cx="3493828" cy="323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544563" y="1578789"/>
            <a:ext cx="3616656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Bcrypt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이용하여 사용자가 입력한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값을 암호화 시켜서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DB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 저장한 후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페이지로 이동 시킨다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>
            <a:endCxn id="19" idx="2"/>
          </p:cNvCxnSpPr>
          <p:nvPr/>
        </p:nvCxnSpPr>
        <p:spPr>
          <a:xfrm flipV="1">
            <a:off x="6352891" y="2409786"/>
            <a:ext cx="0" cy="563300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로그인 페이지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61" y="1521013"/>
            <a:ext cx="10877264" cy="486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057" y="3924236"/>
            <a:ext cx="2110886" cy="116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501" y="5721262"/>
            <a:ext cx="2069599" cy="8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275534" y="2639788"/>
            <a:ext cx="276179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클릭 시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722166" y="1732175"/>
            <a:ext cx="0" cy="907613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43758" y="3553240"/>
            <a:ext cx="276179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아이디 잘못 입력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경고 메시지 발생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2414" y="5382708"/>
            <a:ext cx="2974280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 잘못 입력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경고 메시지 발생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61" y="1979675"/>
            <a:ext cx="3837163" cy="442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88961" y="1347559"/>
            <a:ext cx="444234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입력된 아이디 값으로 해당 비밀번호를 가져오면 암호화하여 입력된 값과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DB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비밀번호를 비교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72" y="1575013"/>
            <a:ext cx="39528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6321416" y="1889338"/>
            <a:ext cx="0" cy="3156165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85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|</a:t>
            </a:r>
            <a:r>
              <a:rPr lang="ko-KR" altLang="en-US" dirty="0" smtClean="0"/>
              <a:t>비밀번호 찾기 서비스 페이지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|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비밀번호 찾기 서비스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05717"/>
            <a:ext cx="6387152" cy="510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87153" y="1797935"/>
            <a:ext cx="4735772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사용하여 입력한 값을 컨트롤러로 넘겨 그에 해당하는 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ID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값을 받아와 출력한다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값이 없을 시에는 알림 메시지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355" y="3837922"/>
            <a:ext cx="5326606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폼에서 곧바로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submit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하여 데이터를 컨트롤러로 전송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ModelAndView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addObject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사용하여 값을 저장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조회를 실패하면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JSTL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사용하여 알림 메시지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입력 한 정보에 부합하는 값이 출력되면 비밀번호 변경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43" y="2850107"/>
            <a:ext cx="31623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274" y="5309406"/>
            <a:ext cx="37719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3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88" y="1929847"/>
            <a:ext cx="3957851" cy="393676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비밀번호 변경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66" y="4899356"/>
            <a:ext cx="3794077" cy="1196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0" y="1890712"/>
            <a:ext cx="4678688" cy="4073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10957" y="1313756"/>
            <a:ext cx="410278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미 입력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정규식에 어긋난 비밀번호 입력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11236" y="4242710"/>
            <a:ext cx="400924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재입력한 비밀번호가 일치 하지 않을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9791343" y="4581264"/>
            <a:ext cx="0" cy="555649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1171" y="5734519"/>
            <a:ext cx="444234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774333" y="5063319"/>
            <a:ext cx="0" cy="63466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02" y="2539553"/>
            <a:ext cx="4052746" cy="126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V="1">
            <a:off x="8134066" y="1652310"/>
            <a:ext cx="0" cy="743186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내 정보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 정보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내 정보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7" y="1310185"/>
            <a:ext cx="5861756" cy="528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57" y="4839411"/>
            <a:ext cx="42481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59" y="1328596"/>
            <a:ext cx="42576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3076" idx="1"/>
          </p:cNvCxnSpPr>
          <p:nvPr/>
        </p:nvCxnSpPr>
        <p:spPr>
          <a:xfrm flipH="1">
            <a:off x="4831307" y="2009634"/>
            <a:ext cx="1812452" cy="208640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3076" idx="1"/>
          </p:cNvCxnSpPr>
          <p:nvPr/>
        </p:nvCxnSpPr>
        <p:spPr>
          <a:xfrm flipH="1">
            <a:off x="3540242" y="2009634"/>
            <a:ext cx="3103517" cy="4172802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076" idx="1"/>
          </p:cNvCxnSpPr>
          <p:nvPr/>
        </p:nvCxnSpPr>
        <p:spPr>
          <a:xfrm flipH="1">
            <a:off x="4394579" y="2009634"/>
            <a:ext cx="2249180" cy="4172802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40857" y="3073306"/>
            <a:ext cx="4442346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사용하여 탈퇴하려는 회원의 예약건수를 먼저 조회한 후 값이 없으면 탈퇴 실행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건수가 존재하면 예약건수를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경고창을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통해 알려준다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0" name="직선 연결선 29"/>
          <p:cNvCxnSpPr>
            <a:stCxn id="3075" idx="0"/>
          </p:cNvCxnSpPr>
          <p:nvPr/>
        </p:nvCxnSpPr>
        <p:spPr>
          <a:xfrm flipV="1">
            <a:off x="8864932" y="4096035"/>
            <a:ext cx="0" cy="743376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4670134"/>
            <a:ext cx="281108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 flipV="1">
            <a:off x="2811082" y="5008688"/>
            <a:ext cx="1283247" cy="128293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오시는 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내 정보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661"/>
            <a:ext cx="6443748" cy="5172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382301" y="1671663"/>
            <a:ext cx="4442346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구글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맵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api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이용하여 지도 구현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자신이 보여주고자 하는 위치의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X,Y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좌표를 구해 넣는다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>
            <a:stCxn id="19" idx="1"/>
          </p:cNvCxnSpPr>
          <p:nvPr/>
        </p:nvCxnSpPr>
        <p:spPr>
          <a:xfrm flipH="1" flipV="1">
            <a:off x="6392664" y="2087161"/>
            <a:ext cx="989637" cy="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13" y="2724811"/>
            <a:ext cx="4577797" cy="374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2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702619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비회원일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1562825"/>
            <a:ext cx="7582396" cy="49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1301" y="3583624"/>
            <a:ext cx="5111091" cy="210826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비 회원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 주차장 예약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sessionScope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안에 저장된 회원 아이디 값 여부확인 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empty(null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일 경우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경고 창 띄운 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endParaRPr lang="ko-KR" altLang="en-US" sz="1100" dirty="0"/>
          </a:p>
          <a:p>
            <a:r>
              <a:rPr lang="en-US" altLang="ko-KR" sz="1200" dirty="0"/>
              <a:t> </a:t>
            </a:r>
            <a:r>
              <a:rPr lang="en-US" altLang="ko-KR" sz="1200" b="1" dirty="0"/>
              <a:t>if ( ${empty </a:t>
            </a:r>
            <a:r>
              <a:rPr lang="en-US" altLang="ko-KR" sz="1200" b="1" dirty="0" err="1"/>
              <a:t>sessionScope.memberId</a:t>
            </a:r>
            <a:r>
              <a:rPr lang="en-US" altLang="ko-KR" sz="1200" b="1" dirty="0"/>
              <a:t>} ) {</a:t>
            </a:r>
          </a:p>
          <a:p>
            <a:r>
              <a:rPr lang="ko-KR" altLang="en-US" sz="1200" dirty="0"/>
              <a:t>         </a:t>
            </a:r>
            <a:r>
              <a:rPr lang="en-US" altLang="ko-KR" sz="1200" dirty="0"/>
              <a:t>alert("</a:t>
            </a:r>
            <a:r>
              <a:rPr lang="ko-KR" altLang="en-US" sz="1200" dirty="0"/>
              <a:t>회원만 </a:t>
            </a:r>
            <a:r>
              <a:rPr lang="ko-KR" altLang="en-US" sz="1200" dirty="0" err="1"/>
              <a:t>이용가능합니다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dirty="0" err="1"/>
              <a:t>location.href</a:t>
            </a:r>
            <a:r>
              <a:rPr lang="en-US" altLang="ko-KR" sz="1200" dirty="0"/>
              <a:t>="/login/loginForm.do";</a:t>
            </a:r>
          </a:p>
          <a:p>
            <a:r>
              <a:rPr lang="en-US" altLang="ko-KR" sz="1200" dirty="0"/>
              <a:t>         </a:t>
            </a:r>
            <a:r>
              <a:rPr lang="en-US" altLang="ko-KR" sz="1200" b="1" dirty="0"/>
              <a:t>return</a:t>
            </a:r>
            <a:r>
              <a:rPr lang="en-US" altLang="ko-KR" sz="1200" b="1" dirty="0" smtClean="0"/>
              <a:t>;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}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7001301" y="2210937"/>
            <a:ext cx="1160060" cy="137268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82" y="2077162"/>
            <a:ext cx="3816043" cy="121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83" y="3583623"/>
            <a:ext cx="3051606" cy="2837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5122" idx="3"/>
            <a:endCxn id="17" idx="1"/>
          </p:cNvCxnSpPr>
          <p:nvPr/>
        </p:nvCxnSpPr>
        <p:spPr>
          <a:xfrm>
            <a:off x="5168325" y="2686552"/>
            <a:ext cx="1832976" cy="195120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767784" y="3084394"/>
            <a:ext cx="817864" cy="76013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23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68" y="1506810"/>
            <a:ext cx="8385329" cy="500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8357713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자리 선택페이지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89158" y="2322201"/>
            <a:ext cx="305027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주차장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 순서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간략히 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해당 페이지 경우만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active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효과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5" name="직선 연결선 14"/>
          <p:cNvCxnSpPr>
            <a:endCxn id="17" idx="1"/>
          </p:cNvCxnSpPr>
          <p:nvPr/>
        </p:nvCxnSpPr>
        <p:spPr>
          <a:xfrm flipV="1">
            <a:off x="5759355" y="2614589"/>
            <a:ext cx="3029803" cy="15590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7" y="3405627"/>
            <a:ext cx="3819101" cy="1207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직선 연결선 33"/>
          <p:cNvCxnSpPr/>
          <p:nvPr/>
        </p:nvCxnSpPr>
        <p:spPr>
          <a:xfrm flipH="1">
            <a:off x="7888406" y="4009540"/>
            <a:ext cx="589131" cy="60391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88657" y="4506581"/>
            <a:ext cx="336872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날짜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 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자리선택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자리먼저 선택 했을 경우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창 띄움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813" y="3183678"/>
            <a:ext cx="3050278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자리설명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흰색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빈자리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선택가능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회색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예약된 자리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선택불가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파란색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 자리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64092" y="3599455"/>
            <a:ext cx="1132762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47102" y="4088519"/>
            <a:ext cx="1828801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2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층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/3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층 구분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미래주차장 </a:t>
            </a:r>
            <a:r>
              <a:rPr lang="en-US" altLang="ko-KR" dirty="0" err="1" smtClean="0"/>
              <a:t>Mirae</a:t>
            </a:r>
            <a:r>
              <a:rPr lang="en-US" altLang="ko-KR" dirty="0" smtClean="0"/>
              <a:t> Parking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6862" y="1423708"/>
            <a:ext cx="1106658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요구사항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결제를 하면 예약이 완료된다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동시에 여러 사용자가 같은 날짜와 자리를 예약하는 경우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뒤늦게 결제한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사용자들은 취소된다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예약은 당일예약이 안되며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가능기간은 다음날부터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30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일 이후까지 가능하다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당일 주차장자리현황은 실시간으로 빈자리를 조회를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사용자는 주차장에 관한 정보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회사정보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이용약관을 볼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공지사항은 비회원도 열람 가능하다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는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1:1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문의로써 관리자와 작성자 본인만 열람할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요구사항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관리자 요구사항</a:t>
            </a:r>
          </a:p>
        </p:txBody>
      </p:sp>
    </p:spTree>
    <p:extLst>
      <p:ext uri="{BB962C8B-B14F-4D97-AF65-F5344CB8AC3E}">
        <p14:creationId xmlns:p14="http://schemas.microsoft.com/office/powerpoint/2010/main" val="20358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8" y="1318486"/>
            <a:ext cx="10189902" cy="525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자리 </a:t>
            </a:r>
            <a:r>
              <a:rPr lang="ko-KR" altLang="en-US" dirty="0" smtClean="0"/>
              <a:t>선택페이지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날짜선택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985" y="3138203"/>
            <a:ext cx="3922597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Datepicker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이용하여 달력표시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이용하여 날짜 변경 할 때마다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해당한 날짜의 예약자리 결과를 불러온다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986591" y="4116557"/>
            <a:ext cx="1937981" cy="146537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148919" y="2194497"/>
            <a:ext cx="618704" cy="252762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11587" y="2194497"/>
            <a:ext cx="3922597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bookingSpot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List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받아와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 색 변경과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Disabled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처리하여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 선택이 안되도록 막았다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87" y="3214179"/>
            <a:ext cx="3943599" cy="327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7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6" y="1433014"/>
            <a:ext cx="10538629" cy="515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자리 </a:t>
            </a:r>
            <a:r>
              <a:rPr lang="ko-KR" altLang="en-US" dirty="0" smtClean="0"/>
              <a:t>선택페이지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자리선</a:t>
            </a:r>
            <a:r>
              <a:rPr lang="ko-KR" altLang="en-US" dirty="0"/>
              <a:t>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169626" y="2402006"/>
            <a:ext cx="1551293" cy="337099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26220" y="5051748"/>
            <a:ext cx="2565780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날짜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 선택 완료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예약하기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35832" y="2719010"/>
            <a:ext cx="3592982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사용자가 자리선택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흰색자리가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파란색자리로 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상단에 자리번호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층수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가격 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1850" y="5773003"/>
            <a:ext cx="2565780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동시에 같은자리 예약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결제부분에서 예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외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처리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3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9" y="3431339"/>
            <a:ext cx="4967572" cy="319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335839"/>
            <a:ext cx="109632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ko-KR" altLang="en-US" dirty="0"/>
              <a:t>약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예약정보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61361" y="2880140"/>
            <a:ext cx="341627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저장된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sessionScope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가져와서 출력한다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21" name="직선 연결선 20"/>
          <p:cNvCxnSpPr>
            <a:endCxn id="20" idx="1"/>
          </p:cNvCxnSpPr>
          <p:nvPr/>
        </p:nvCxnSpPr>
        <p:spPr>
          <a:xfrm>
            <a:off x="6441743" y="3069681"/>
            <a:ext cx="1719618" cy="10284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42" y="4285681"/>
            <a:ext cx="435292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H="1" flipV="1">
            <a:off x="2470245" y="4421875"/>
            <a:ext cx="5199798" cy="111655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75665" y="5538428"/>
            <a:ext cx="341627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라디오버튼 클릭 할 때 마다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금액 자동 계산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주차장예약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ko-KR" altLang="en-US" dirty="0"/>
              <a:t>약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필수체크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1401942"/>
            <a:ext cx="5651524" cy="509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57" y="4963662"/>
            <a:ext cx="42576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/>
          <p:nvPr/>
        </p:nvCxnSpPr>
        <p:spPr>
          <a:xfrm flipH="1">
            <a:off x="3985146" y="5565725"/>
            <a:ext cx="3206796" cy="67130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4998" y="2990902"/>
            <a:ext cx="4790792" cy="1692771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가산금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&amp;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견인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취소규정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미래주차장만의 이용약관 체크여부 검사 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sz="1400" b="1" dirty="0"/>
              <a:t>if ($("#bookingPolicy1").is(":checked") == false) {</a:t>
            </a:r>
          </a:p>
          <a:p>
            <a:r>
              <a:rPr lang="ko-KR" altLang="en-US" sz="1400" dirty="0"/>
              <a:t>         </a:t>
            </a:r>
            <a:r>
              <a:rPr lang="en-US" altLang="ko-KR" sz="1400" dirty="0"/>
              <a:t>alert("</a:t>
            </a:r>
            <a:r>
              <a:rPr lang="ko-KR" altLang="en-US" sz="1400" dirty="0"/>
              <a:t>약관동의는 필수입니다</a:t>
            </a:r>
            <a:r>
              <a:rPr lang="en-US" altLang="ko-KR" sz="1400" dirty="0"/>
              <a:t>.");</a:t>
            </a:r>
          </a:p>
          <a:p>
            <a:r>
              <a:rPr lang="en-US" altLang="ko-KR" sz="1400" dirty="0"/>
              <a:t>         $("#bookingPolicy1").focus();</a:t>
            </a:r>
          </a:p>
          <a:p>
            <a:r>
              <a:rPr lang="en-US" altLang="ko-KR" sz="1400" dirty="0"/>
              <a:t>         </a:t>
            </a:r>
            <a:r>
              <a:rPr lang="en-US" altLang="ko-KR" sz="1400" b="1" dirty="0" smtClean="0"/>
              <a:t>return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}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61" y="1544425"/>
            <a:ext cx="5110162" cy="4995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예약정보확인페이지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예약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1781" y="2319635"/>
            <a:ext cx="3762661" cy="126188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1200" b="1" dirty="0" smtClean="0"/>
              <a:t>long </a:t>
            </a:r>
            <a:r>
              <a:rPr lang="en-US" altLang="ko-KR" sz="1200" b="1" dirty="0" err="1"/>
              <a:t>bookingNum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System.currentTimeMillis</a:t>
            </a:r>
            <a:r>
              <a:rPr lang="en-US" altLang="ko-KR" sz="1200" b="1" dirty="0"/>
              <a:t>();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예약코드번호는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13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밀리 세컨드 초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받아와서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나머지 입력정보들은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파라미터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값 받아와서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5192" y="5946606"/>
            <a:ext cx="232964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결제페이지로 넘어감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8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68425" y="386169"/>
            <a:ext cx="5491682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195721" y="937541"/>
            <a:ext cx="4168877" cy="21907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 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5" y="1362637"/>
            <a:ext cx="7925369" cy="529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>
            <a:stCxn id="20" idx="3"/>
            <a:endCxn id="92" idx="1"/>
          </p:cNvCxnSpPr>
          <p:nvPr/>
        </p:nvCxnSpPr>
        <p:spPr>
          <a:xfrm flipV="1">
            <a:off x="7185973" y="2307408"/>
            <a:ext cx="1249689" cy="50579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1569" y="1905265"/>
            <a:ext cx="5134404" cy="181588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227" y="4248793"/>
            <a:ext cx="279381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약관동의 미 체크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페이지를 넘어 갈 수 없다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23" name="직선 연결선 22"/>
          <p:cNvCxnSpPr>
            <a:endCxn id="22" idx="2"/>
          </p:cNvCxnSpPr>
          <p:nvPr/>
        </p:nvCxnSpPr>
        <p:spPr>
          <a:xfrm flipH="1" flipV="1">
            <a:off x="1701134" y="4833568"/>
            <a:ext cx="700871" cy="99402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435662" y="2015020"/>
            <a:ext cx="324682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결제자의  카드 정보를 적을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하단에 총 결제금액이 출력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87" y="5087789"/>
            <a:ext cx="4644181" cy="878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8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68425" y="386169"/>
            <a:ext cx="5491682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195721" y="937541"/>
            <a:ext cx="4168877" cy="21907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 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5" y="1362637"/>
            <a:ext cx="7925369" cy="529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080680" y="6098528"/>
            <a:ext cx="669307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79360" y="1730056"/>
            <a:ext cx="299419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검사에 맞지 않을 경우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창을 띄운다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43" name="직선 연결선 42"/>
          <p:cNvCxnSpPr>
            <a:stCxn id="63" idx="3"/>
            <a:endCxn id="42" idx="1"/>
          </p:cNvCxnSpPr>
          <p:nvPr/>
        </p:nvCxnSpPr>
        <p:spPr>
          <a:xfrm flipV="1">
            <a:off x="6048900" y="2022444"/>
            <a:ext cx="2830460" cy="32124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26" y="1915053"/>
            <a:ext cx="2597825" cy="81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3451074" y="1928193"/>
            <a:ext cx="2597826" cy="830997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04402" y="3742422"/>
            <a:ext cx="1902721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성공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완료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73" name="직선 연결선 72"/>
          <p:cNvCxnSpPr>
            <a:stCxn id="41" idx="0"/>
            <a:endCxn id="72" idx="2"/>
          </p:cNvCxnSpPr>
          <p:nvPr/>
        </p:nvCxnSpPr>
        <p:spPr>
          <a:xfrm flipH="1" flipV="1">
            <a:off x="1455763" y="4573419"/>
            <a:ext cx="2959571" cy="152510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829882" y="6098528"/>
            <a:ext cx="669307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63671" y="4021016"/>
            <a:ext cx="263401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 선택 시 주차장 예약 페이지로 넘어간다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84" name="직선 연결선 83"/>
          <p:cNvCxnSpPr>
            <a:stCxn id="82" idx="0"/>
            <a:endCxn id="83" idx="2"/>
          </p:cNvCxnSpPr>
          <p:nvPr/>
        </p:nvCxnSpPr>
        <p:spPr>
          <a:xfrm flipH="1" flipV="1">
            <a:off x="4080680" y="4605791"/>
            <a:ext cx="1083856" cy="149273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24" y="4462532"/>
            <a:ext cx="3561283" cy="102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687" y="2654223"/>
            <a:ext cx="35814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687" y="2932758"/>
            <a:ext cx="320992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687" y="3344751"/>
            <a:ext cx="38671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6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9083994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결제완료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 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3" y="1579139"/>
            <a:ext cx="11909008" cy="474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>
            <a:endCxn id="10" idx="3"/>
          </p:cNvCxnSpPr>
          <p:nvPr/>
        </p:nvCxnSpPr>
        <p:spPr>
          <a:xfrm flipH="1" flipV="1">
            <a:off x="4042687" y="4237292"/>
            <a:ext cx="1252645" cy="29238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5866" y="3944904"/>
            <a:ext cx="324682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‘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나의 예약 관리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’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나의 예약 관리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1934" y="5661799"/>
            <a:ext cx="839762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6421696" y="5132758"/>
            <a:ext cx="1249689" cy="50580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1385" y="4840370"/>
            <a:ext cx="324682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‘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메인으로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’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버튼 클릭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메인페이지로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이동 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595" y="5595135"/>
            <a:ext cx="396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5" y="2081330"/>
            <a:ext cx="107156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결제취소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예약자리 중복된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결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9874" y="1969003"/>
            <a:ext cx="4544705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결제와 예약을 레코드를 추가 하기 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예약자리 중복조회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Query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중복되는 예약 건이 있다면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return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값을 결제취소페이지로 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729" y="4137262"/>
            <a:ext cx="45148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777" y="5237399"/>
            <a:ext cx="4654029" cy="113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4722125" y="4531057"/>
            <a:ext cx="2920621" cy="100993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92972" y="5237399"/>
            <a:ext cx="1978926" cy="27699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예약자리중복조회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Query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58" y="1312146"/>
            <a:ext cx="6964694" cy="512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나의 예약관리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예약목록조회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조건 별 조회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나의 예약관리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03056" y="5440116"/>
            <a:ext cx="232239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전체 목록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확인할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2238233" y="1993579"/>
            <a:ext cx="859810" cy="55848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182" y="2552064"/>
            <a:ext cx="2670520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Datepicker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이용하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기간별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 조회할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초기값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해당년도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년간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06" y="2272821"/>
            <a:ext cx="3853644" cy="138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 flipV="1">
            <a:off x="5338550" y="1748796"/>
            <a:ext cx="2372435" cy="109565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3504" y="1501509"/>
            <a:ext cx="312512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검색하려는 날짜가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시작 날짜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&gt;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마지막 날짜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”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인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경우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미래주차장 </a:t>
            </a:r>
            <a:r>
              <a:rPr lang="en-US" altLang="ko-KR" dirty="0" err="1" smtClean="0"/>
              <a:t>Mirae</a:t>
            </a:r>
            <a:r>
              <a:rPr lang="en-US" altLang="ko-KR" dirty="0" smtClean="0"/>
              <a:t> Parking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6862" y="1423708"/>
            <a:ext cx="110665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자</a:t>
            </a: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요구사항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지정된 아이디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비밀번호를 가지고 </a:t>
            </a:r>
            <a:r>
              <a:rPr lang="ko-KR" altLang="en-US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로그인을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하면 관리자 페이지로 이동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한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예약관리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회원관리를 통해 모든 목록을 조건에 맞게 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자리현황관리에서 실시간으로 관리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자리현황관리에서 예약고객과 현장이용고객의 자리이용현황을 확인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예약자리와 현장이용고객자리를 클릭하면 해당 정보를 조회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차량에 대한 감면혜택 확인을 첫 입차 시에만 한다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감면혜택 확인 시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감면혜택을 증명할 서류가 없을 경우 차액부과금을 추가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33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59" y="1362717"/>
            <a:ext cx="7184628" cy="518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나의 예약관리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예약목록조회 </a:t>
            </a:r>
            <a:r>
              <a:rPr lang="en-US" altLang="ko-KR" dirty="0"/>
              <a:t>– Paging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나의 예약관리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6256" y="5484193"/>
            <a:ext cx="3214047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Paging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은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커스텀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태그를 이용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현재 페이지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 행 개수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page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사이즈 계산하여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9" name="직선 연결선 18"/>
          <p:cNvCxnSpPr>
            <a:endCxn id="15" idx="3"/>
          </p:cNvCxnSpPr>
          <p:nvPr/>
        </p:nvCxnSpPr>
        <p:spPr>
          <a:xfrm flipH="1" flipV="1">
            <a:off x="3630303" y="5899692"/>
            <a:ext cx="975818" cy="43300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99180" y="2882911"/>
            <a:ext cx="331093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pageSize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VO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저장된 값을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가져와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pageSize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36" y="3705294"/>
            <a:ext cx="6543675" cy="866775"/>
          </a:xfrm>
          <a:prstGeom prst="rect">
            <a:avLst/>
          </a:prstGeom>
          <a:noFill/>
          <a:ln w="57150">
            <a:solidFill>
              <a:schemeClr val="accent4">
                <a:alpha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9259087" y="2115403"/>
            <a:ext cx="567301" cy="76750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0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06" y="1433013"/>
            <a:ext cx="67913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83" y="1433013"/>
            <a:ext cx="3339132" cy="496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899911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나의 예약관리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기간에 따른 예약취소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나의 예약관리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18834" y="3014163"/>
            <a:ext cx="463838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사용여부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contains(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내용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이용하여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내용과 일치하면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html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내용을 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916907" y="2033516"/>
            <a:ext cx="1201927" cy="105998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029" y="3780430"/>
            <a:ext cx="4622693" cy="268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244452" y="4830217"/>
            <a:ext cx="335550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미사용일 경우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button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추가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버튼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날짜 계산 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alert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" y="1951341"/>
            <a:ext cx="3320741" cy="118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" y="3486370"/>
            <a:ext cx="3320741" cy="11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" y="5220922"/>
            <a:ext cx="3345848" cy="12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091668" y="2660725"/>
            <a:ext cx="254949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신청일자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예약취소날짜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18040" y="3856817"/>
            <a:ext cx="254949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예약일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예약취소날짜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79495" y="5577542"/>
            <a:ext cx="254949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예약일자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&gt;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예약취소날짜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16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320" y="2104787"/>
            <a:ext cx="4514850" cy="330517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4" y="1353786"/>
            <a:ext cx="4800601" cy="524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예약취소페이지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나의 예약관리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77150" y="1404686"/>
            <a:ext cx="32140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결제금액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취소수수료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총 환불금액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계산 후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9" name="직선 연결선 18"/>
          <p:cNvCxnSpPr>
            <a:endCxn id="15" idx="1"/>
          </p:cNvCxnSpPr>
          <p:nvPr/>
        </p:nvCxnSpPr>
        <p:spPr>
          <a:xfrm flipV="1">
            <a:off x="4652072" y="1697074"/>
            <a:ext cx="3025078" cy="261561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38819" y="1428723"/>
            <a:ext cx="3310931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취소할 예약 정보 간략히 조회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68284" y="5674720"/>
            <a:ext cx="3452885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환불계좌 입력 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예약취소 버튼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예약상황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변경 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완료페이지로 이동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endCxn id="21" idx="1"/>
          </p:cNvCxnSpPr>
          <p:nvPr/>
        </p:nvCxnSpPr>
        <p:spPr>
          <a:xfrm flipV="1">
            <a:off x="4652072" y="6090219"/>
            <a:ext cx="916212" cy="40611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598000"/>
            <a:ext cx="110299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예약취소페이지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나의 예약관리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77150" y="4022358"/>
            <a:ext cx="32140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나의 </a:t>
            </a:r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예약관리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변경된 예약정보 조회 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6096000" y="3875964"/>
            <a:ext cx="1581150" cy="43878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86574"/>
            <a:ext cx="109347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현장현황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현장현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황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9678" y="2298788"/>
            <a:ext cx="3445775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 현장현황 페이지는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지금 요청한 시간대 주차장현황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자리위치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와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남은 자리 수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6617" y="1631286"/>
            <a:ext cx="264356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페이지 요청한 시간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9938" y="2891408"/>
            <a:ext cx="1828801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2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층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/3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층 구분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924334" y="2429301"/>
            <a:ext cx="2553499" cy="16736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527343" y="3129785"/>
            <a:ext cx="705222" cy="66429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2201" y="5522852"/>
            <a:ext cx="3445775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주차장 정보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간단 설명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자세한 내용은 주차장 정보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주차장 정보 페이지로 이동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9539785" y="4913194"/>
            <a:ext cx="218364" cy="60965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9348"/>
            <a:ext cx="5911472" cy="528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회사 소개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회사소개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39404" y="1876610"/>
            <a:ext cx="3684560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초기값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인사말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인사말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채용공고 클릭 시 해당내용 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endCxn id="24" idx="1"/>
          </p:cNvCxnSpPr>
          <p:nvPr/>
        </p:nvCxnSpPr>
        <p:spPr>
          <a:xfrm>
            <a:off x="2051378" y="2045887"/>
            <a:ext cx="1388026" cy="12311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64" y="1644658"/>
            <a:ext cx="4733953" cy="467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96" y="2529653"/>
            <a:ext cx="3052078" cy="1046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7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2" y="1357072"/>
            <a:ext cx="7527877" cy="520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이용약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cxnSp>
        <p:nvCxnSpPr>
          <p:cNvPr id="20" name="직선 연결선 19"/>
          <p:cNvCxnSpPr>
            <a:endCxn id="21" idx="1"/>
          </p:cNvCxnSpPr>
          <p:nvPr/>
        </p:nvCxnSpPr>
        <p:spPr>
          <a:xfrm>
            <a:off x="2620370" y="1524265"/>
            <a:ext cx="423080" cy="40171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3450" y="1756702"/>
            <a:ext cx="451740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조회하고자 하는 이용약관 클릭 시 약관내용 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313" y="1453659"/>
            <a:ext cx="37528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313" y="2095256"/>
            <a:ext cx="37147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946" y="2628340"/>
            <a:ext cx="3177584" cy="379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1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082250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주차장 정보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주차장 정보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27" name="Picture 3" descr="C:\Users\baekseunghwan\Desktop\주차장 정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0014"/>
            <a:ext cx="7873705" cy="52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03761" y="4310072"/>
            <a:ext cx="209754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작은 이미지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이미지 확대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8" name="직선 연결선 7"/>
          <p:cNvCxnSpPr>
            <a:stCxn id="1029" idx="1"/>
            <a:endCxn id="16" idx="3"/>
          </p:cNvCxnSpPr>
          <p:nvPr/>
        </p:nvCxnSpPr>
        <p:spPr>
          <a:xfrm flipH="1" flipV="1">
            <a:off x="4308483" y="3467726"/>
            <a:ext cx="2292820" cy="73054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aekseunghwan\Desktop\주차장 정보(이미지큼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03" y="1869743"/>
            <a:ext cx="5456795" cy="465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626092" y="3298449"/>
            <a:ext cx="682391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01302" y="2414625"/>
            <a:ext cx="5456795" cy="37856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5655455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공지사항 메인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0" name="Picture 2" descr="C:\Users\baekseunghwan\Desktop\사용자 공지사항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9" y="1392071"/>
            <a:ext cx="10562749" cy="50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71301" y="5151773"/>
            <a:ext cx="2265525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기능 처리로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한 페이지당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10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줄의 글이 출력되고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10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줄이 넘어가면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페이지 수 증가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8" name="직선 연결선 7"/>
          <p:cNvCxnSpPr>
            <a:stCxn id="7" idx="1"/>
          </p:cNvCxnSpPr>
          <p:nvPr/>
        </p:nvCxnSpPr>
        <p:spPr>
          <a:xfrm flipH="1">
            <a:off x="7110484" y="5813493"/>
            <a:ext cx="1660817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20586" y="1768922"/>
            <a:ext cx="226552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글 목록은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최신 순으로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5" name="직선 연결선 14"/>
          <p:cNvCxnSpPr>
            <a:stCxn id="14" idx="3"/>
          </p:cNvCxnSpPr>
          <p:nvPr/>
        </p:nvCxnSpPr>
        <p:spPr>
          <a:xfrm>
            <a:off x="7386111" y="2061310"/>
            <a:ext cx="1100664" cy="8914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baekseunghwan\Desktop\팀프로젝트 회의\PPT 이미지\사용자\페이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5426108"/>
            <a:ext cx="36290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1026" idx="3"/>
          </p:cNvCxnSpPr>
          <p:nvPr/>
        </p:nvCxnSpPr>
        <p:spPr>
          <a:xfrm flipV="1">
            <a:off x="4214813" y="5878545"/>
            <a:ext cx="833437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baekseunghwan\Desktop\팀프로젝트 회의\PPT 이미지\사용자\공지사항 리스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53" y="2391797"/>
            <a:ext cx="3767319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6992936" cy="480131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공지사항 상세보기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 descr="C:\Users\baekseunghwan\Desktop\공지사항 상세보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60" y="1346415"/>
            <a:ext cx="6491290" cy="52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94516" y="5646163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보기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메인 페이지로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12" idx="1"/>
          </p:cNvCxnSpPr>
          <p:nvPr/>
        </p:nvCxnSpPr>
        <p:spPr>
          <a:xfrm flipH="1">
            <a:off x="3381375" y="5938551"/>
            <a:ext cx="1713141" cy="40509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84094" y="1394579"/>
            <a:ext cx="290442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사용자는 누구나 공지사항 글을 열람할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72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미래주차장 </a:t>
            </a:r>
            <a:r>
              <a:rPr lang="en-US" altLang="ko-KR" dirty="0" err="1" smtClean="0"/>
              <a:t>Mirae</a:t>
            </a:r>
            <a:r>
              <a:rPr lang="en-US" altLang="ko-KR" dirty="0" smtClean="0"/>
              <a:t> Parking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6862" y="1423708"/>
            <a:ext cx="1106658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</a:t>
            </a:r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자</a:t>
            </a: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요구사항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4546A">
                  <a:alpha val="9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현장이용고객이 왔을 경우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현장이용고객의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정보를 입력할 수 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관리자가 현장에서 실수로 잘못 추가했을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경우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단순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취소를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현장고객 </a:t>
            </a:r>
            <a:r>
              <a:rPr lang="ko-KR" altLang="en-US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시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자동 계산된 가격에 맞게 현장에서 결제한다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현장고객은 결제 후 </a:t>
            </a:r>
            <a:r>
              <a:rPr lang="ko-KR" altLang="en-US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퇴차로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처리된다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공지사항을 입력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수정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삭제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사용자가 입력한 </a:t>
            </a:r>
            <a:r>
              <a:rPr lang="en-US" altLang="ko-KR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글에 답변을 입력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수정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삭제를 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관리자는 매출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예약건수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회원에 관한 통계를 월별과 일별로 조회할 수 있다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324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388721" cy="480131"/>
          </a:xfrm>
        </p:spPr>
        <p:txBody>
          <a:bodyPr/>
          <a:lstStyle/>
          <a:p>
            <a:r>
              <a:rPr lang="ko-KR" altLang="en-US" dirty="0" smtClean="0"/>
              <a:t>사용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메인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답변 글 개수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7170" name="Picture 2" descr="C:\Users\baekseunghwan\Desktop\팀프로젝트 회의\PPT 이미지\관리자\관리자 QnA 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97" y="1905001"/>
            <a:ext cx="6906956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baekseunghwan\Desktop\팀프로젝트 회의\PPT 이미지\관리자\QnA 댓글 갯수 표시 쿼리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1800225"/>
            <a:ext cx="4639099" cy="356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440546" y="1752600"/>
            <a:ext cx="4722879" cy="364899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48025" y="3067037"/>
            <a:ext cx="304800" cy="23549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endCxn id="16" idx="3"/>
          </p:cNvCxnSpPr>
          <p:nvPr/>
        </p:nvCxnSpPr>
        <p:spPr>
          <a:xfrm flipH="1">
            <a:off x="3552825" y="3184784"/>
            <a:ext cx="3887721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08400" y="2892397"/>
            <a:ext cx="2788353" cy="58477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글에 대한 답변 글 개수 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4863886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 메인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8" name="Picture 2" descr="C:\Users\baekseunghwan\Desktop\QnA 메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28" y="1891693"/>
            <a:ext cx="6429401" cy="42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baekseunghwan\Desktop\QnA 1대1 Al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71" y="1332125"/>
            <a:ext cx="3934901" cy="12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>
            <a:stCxn id="4099" idx="1"/>
            <a:endCxn id="21" idx="3"/>
          </p:cNvCxnSpPr>
          <p:nvPr/>
        </p:nvCxnSpPr>
        <p:spPr>
          <a:xfrm flipH="1">
            <a:off x="2639233" y="1952493"/>
            <a:ext cx="4444138" cy="92640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baekseunghwan\Desktop\QnA 비회원 글 등록 ale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31" y="5119004"/>
            <a:ext cx="3934901" cy="13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>
            <a:stCxn id="4100" idx="1"/>
          </p:cNvCxnSpPr>
          <p:nvPr/>
        </p:nvCxnSpPr>
        <p:spPr>
          <a:xfrm flipH="1" flipV="1">
            <a:off x="6714699" y="5540991"/>
            <a:ext cx="967932" cy="2708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24143" y="5731003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비회원은 글 등록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6842" y="2709618"/>
            <a:ext cx="682391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6842" y="1830919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비회원이거나 작성자 본인이 아니면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글을 볼 수 없다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4101" name="Picture 5" descr="C:\Users\baekseunghwan\Desktop\비회원, 작성자본인X 글 제목 클릭 시 al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71" y="2710518"/>
            <a:ext cx="3934901" cy="227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>
            <a:stCxn id="4101" idx="0"/>
          </p:cNvCxnSpPr>
          <p:nvPr/>
        </p:nvCxnSpPr>
        <p:spPr>
          <a:xfrm flipV="1">
            <a:off x="9050822" y="2150603"/>
            <a:ext cx="1" cy="55991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 글 등록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5122" name="Picture 2" descr="C:\Users\baekseunghwan\Desktop\QnA 글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0" y="1868803"/>
            <a:ext cx="848936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baekseunghwan\Desktop\글 등록 제목 ale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7" y="2297155"/>
            <a:ext cx="3239799" cy="1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aekseunghwan\Desktop\QnA 글 등록 내용 al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237" y="3829694"/>
            <a:ext cx="3239799" cy="1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>
            <a:stCxn id="5124" idx="1"/>
          </p:cNvCxnSpPr>
          <p:nvPr/>
        </p:nvCxnSpPr>
        <p:spPr>
          <a:xfrm flipH="1">
            <a:off x="3220855" y="4342966"/>
            <a:ext cx="1441382" cy="3472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5123" idx="1"/>
          </p:cNvCxnSpPr>
          <p:nvPr/>
        </p:nvCxnSpPr>
        <p:spPr>
          <a:xfrm flipH="1">
            <a:off x="3220854" y="2810427"/>
            <a:ext cx="1441383" cy="51327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위로 굽은 화살표 33"/>
          <p:cNvSpPr/>
          <p:nvPr/>
        </p:nvSpPr>
        <p:spPr>
          <a:xfrm rot="16200000">
            <a:off x="7303174" y="3153740"/>
            <a:ext cx="1716375" cy="731520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로 굽은 화살표 22"/>
          <p:cNvSpPr/>
          <p:nvPr/>
        </p:nvSpPr>
        <p:spPr>
          <a:xfrm rot="16200000">
            <a:off x="7368857" y="4616606"/>
            <a:ext cx="1585007" cy="731520"/>
          </a:xfrm>
          <a:prstGeom prst="bentUpArrow">
            <a:avLst>
              <a:gd name="adj1" fmla="val 10075"/>
              <a:gd name="adj2" fmla="val 19403"/>
              <a:gd name="adj3" fmla="val 25000"/>
            </a:avLst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871045" y="4994957"/>
            <a:ext cx="278835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제목과 내용을 입력하지 않고 등록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유효성 검사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5126" name="Picture 6" descr="C:\Users\baekseunghwan\Desktop\QnA 글 등록 유효성 검사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45" y="2943776"/>
            <a:ext cx="3193576" cy="19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baekseunghwan\Desktop\유효성 검사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83" y="1327654"/>
            <a:ext cx="3314700" cy="13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22789" y="5579488"/>
            <a:ext cx="348314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보기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메인 페이지로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7" name="직선 연결선 16"/>
          <p:cNvCxnSpPr>
            <a:stCxn id="16" idx="1"/>
          </p:cNvCxnSpPr>
          <p:nvPr/>
        </p:nvCxnSpPr>
        <p:spPr>
          <a:xfrm flipH="1">
            <a:off x="1143000" y="5871876"/>
            <a:ext cx="1579789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67000" y="1613326"/>
            <a:ext cx="2788353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아이디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stCxn id="21" idx="2"/>
            <a:endCxn id="24" idx="3"/>
          </p:cNvCxnSpPr>
          <p:nvPr/>
        </p:nvCxnSpPr>
        <p:spPr>
          <a:xfrm flipH="1">
            <a:off x="2933700" y="1951880"/>
            <a:ext cx="1127477" cy="99256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118633" y="2802148"/>
            <a:ext cx="815067" cy="28458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16" idx="3"/>
          </p:cNvCxnSpPr>
          <p:nvPr/>
        </p:nvCxnSpPr>
        <p:spPr>
          <a:xfrm flipV="1">
            <a:off x="6205936" y="5871875"/>
            <a:ext cx="1589664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QnA</a:t>
            </a:r>
            <a:r>
              <a:rPr lang="ko-KR" altLang="en-US" dirty="0" smtClean="0"/>
              <a:t> 글 상세보기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QnA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26" name="Picture 2" descr="C:\Users\baekseunghwan\Desktop\팀프로젝트 회의\PPT 이미지\QnA 글 상세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328738"/>
            <a:ext cx="6096000" cy="520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770541" y="4265038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목록 보기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메인 페이지로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8" name="직선 연결선 17"/>
          <p:cNvCxnSpPr>
            <a:stCxn id="17" idx="1"/>
          </p:cNvCxnSpPr>
          <p:nvPr/>
        </p:nvCxnSpPr>
        <p:spPr>
          <a:xfrm flipH="1">
            <a:off x="2495550" y="4557426"/>
            <a:ext cx="1274991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80691" y="5409626"/>
            <a:ext cx="27883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관리자가 작성한 답변 글이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출력된다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85950" y="4943475"/>
            <a:ext cx="5924550" cy="152400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22" idx="1"/>
            <a:endCxn id="7" idx="3"/>
          </p:cNvCxnSpPr>
          <p:nvPr/>
        </p:nvCxnSpPr>
        <p:spPr>
          <a:xfrm flipH="1">
            <a:off x="7810500" y="5702014"/>
            <a:ext cx="970191" cy="346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baekseunghwan\Desktop\팀프로젝트 회의\PPT 이미지\사용자 QnARepl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2705100"/>
            <a:ext cx="4019550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>
            <a:stCxn id="1027" idx="2"/>
          </p:cNvCxnSpPr>
          <p:nvPr/>
        </p:nvCxnSpPr>
        <p:spPr>
          <a:xfrm>
            <a:off x="9991725" y="4848226"/>
            <a:ext cx="0" cy="56140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953375" y="2705100"/>
            <a:ext cx="4019550" cy="214312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80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예약가이</a:t>
            </a:r>
            <a:r>
              <a:rPr lang="ko-KR" altLang="en-US" dirty="0"/>
              <a:t>드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예약가이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2050" name="Picture 2" descr="C:\Users\baekseunghwan\Desktop\팀프로젝트 회의\PPT 이미지\예약가이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338261"/>
            <a:ext cx="7741765" cy="51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aekseunghwan\Desktop\팀프로젝트 회의\PPT 이미지\toolti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78" y="5171680"/>
            <a:ext cx="1616547" cy="49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aekseunghwan\Desktop\팀프로젝트 회의\PPT 이미지\날짜 자리선택 호버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80" y="3529011"/>
            <a:ext cx="3931120" cy="16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32303" y="3498851"/>
            <a:ext cx="3931122" cy="217247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6" idx="1"/>
            <a:endCxn id="33" idx="3"/>
          </p:cNvCxnSpPr>
          <p:nvPr/>
        </p:nvCxnSpPr>
        <p:spPr>
          <a:xfrm flipH="1" flipV="1">
            <a:off x="4133850" y="2893219"/>
            <a:ext cx="4098453" cy="169186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040928" y="2562225"/>
            <a:ext cx="3092922" cy="66198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232303" y="5661226"/>
            <a:ext cx="3931122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?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표시에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tooltipster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사용하여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마우스 커서를 올리면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예약가이드에 대한 도움말이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19112" y="1981201"/>
            <a:ext cx="7634287" cy="51435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040576" y="1822651"/>
            <a:ext cx="312284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Button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태그를 사용해서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과정을 클릭할 때마다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예약 페이지를 이미지로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stCxn id="20" idx="1"/>
            <a:endCxn id="19" idx="3"/>
          </p:cNvCxnSpPr>
          <p:nvPr/>
        </p:nvCxnSpPr>
        <p:spPr>
          <a:xfrm flipH="1">
            <a:off x="8153399" y="2238150"/>
            <a:ext cx="887177" cy="22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자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</a:t>
            </a:r>
            <a:r>
              <a:rPr lang="en-US" altLang="ko-KR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</a:t>
            </a:r>
            <a:r>
              <a:rPr lang="ko-KR" altLang="en-US" sz="3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관리자 로그인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5" y="1596768"/>
            <a:ext cx="4416899" cy="450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18" y="2314788"/>
            <a:ext cx="37433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16" y="3533277"/>
            <a:ext cx="3629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172500" y="1537922"/>
            <a:ext cx="444234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아이디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 잘못 입력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21" y="5064872"/>
            <a:ext cx="6173764" cy="69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/>
          <p:nvPr/>
        </p:nvCxnSpPr>
        <p:spPr>
          <a:xfrm flipH="1">
            <a:off x="3070213" y="5363511"/>
            <a:ext cx="2334300" cy="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49234" y="4341816"/>
            <a:ext cx="444234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 로그인 성공 시 관리자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header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 상태로 바뀐다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0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회원관리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로그인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33895"/>
            <a:ext cx="7751928" cy="521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14" y="1499475"/>
            <a:ext cx="10287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17" y="1499475"/>
            <a:ext cx="12287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 flipH="1">
            <a:off x="655094" y="1910657"/>
            <a:ext cx="1648320" cy="272927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7171" idx="1"/>
          </p:cNvCxnSpPr>
          <p:nvPr/>
        </p:nvCxnSpPr>
        <p:spPr>
          <a:xfrm flipH="1">
            <a:off x="1555845" y="1970963"/>
            <a:ext cx="1897572" cy="212621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5" idx="1"/>
          </p:cNvCxnSpPr>
          <p:nvPr/>
        </p:nvCxnSpPr>
        <p:spPr>
          <a:xfrm flipH="1">
            <a:off x="2094648" y="1783029"/>
            <a:ext cx="3436108" cy="1052050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30756" y="1613752"/>
            <a:ext cx="444234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 아이디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이름으로 검색 할 수 있다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00" y="2027671"/>
            <a:ext cx="5230155" cy="69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696395" y="2886871"/>
            <a:ext cx="4442346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페이지를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요청시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null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값에 대한 오류 방지차원으로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회원 검색필드는 초기값을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‘all’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 지정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=0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값으로 지정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177" y="4074483"/>
            <a:ext cx="3802783" cy="229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6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7934631" cy="480131"/>
          </a:xfrm>
        </p:spPr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통계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예약이용률</a:t>
            </a:r>
            <a:r>
              <a:rPr lang="en-US" altLang="ko-KR" dirty="0" smtClean="0"/>
              <a:t>,</a:t>
            </a:r>
            <a:r>
              <a:rPr lang="ko-KR" altLang="en-US" dirty="0" smtClean="0"/>
              <a:t>회원통</a:t>
            </a:r>
            <a:r>
              <a:rPr lang="ko-KR" altLang="en-US" dirty="0"/>
              <a:t>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통계 페이지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1827"/>
            <a:ext cx="7337437" cy="511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 flipH="1">
            <a:off x="6962522" y="2192958"/>
            <a:ext cx="674199" cy="0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2746" y="1947446"/>
            <a:ext cx="444234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연도와 월을 선택하면 해당하는 달의 가입회원 수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탈퇴회원 수를 표와 차트로 확인 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36" y="2935392"/>
            <a:ext cx="3805017" cy="94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36" y="4214991"/>
            <a:ext cx="3805017" cy="86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2129053" y="2915482"/>
            <a:ext cx="5418160" cy="19910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5402049" y="3618299"/>
            <a:ext cx="2145164" cy="1031252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47213" y="5580025"/>
            <a:ext cx="444234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구글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차트를 사용하여 데이터를 입력하고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</a:b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차트 구현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3903070" y="5872412"/>
            <a:ext cx="3434368" cy="0"/>
          </a:xfrm>
          <a:prstGeom prst="line">
            <a:avLst/>
          </a:prstGeom>
          <a:ln w="60325">
            <a:solidFill>
              <a:schemeClr val="accent4">
                <a:alpha val="77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6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통</a:t>
            </a:r>
            <a:r>
              <a:rPr lang="ko-KR" altLang="en-US" dirty="0"/>
              <a:t>계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매출통</a:t>
            </a:r>
            <a:r>
              <a:rPr lang="ko-KR" altLang="en-US" dirty="0"/>
              <a:t>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통계관리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9" y="1335725"/>
            <a:ext cx="7164221" cy="526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41" y="4742430"/>
            <a:ext cx="8043081" cy="164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260054" y="5232588"/>
            <a:ext cx="259984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 총 매출 막대그래프 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588" y="1546793"/>
            <a:ext cx="317182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직선 연결선 34"/>
          <p:cNvCxnSpPr/>
          <p:nvPr/>
        </p:nvCxnSpPr>
        <p:spPr>
          <a:xfrm flipH="1">
            <a:off x="6832978" y="1897039"/>
            <a:ext cx="2242783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85195" y="3824162"/>
            <a:ext cx="263856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월별조회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input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input type="month"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04413" y="1492200"/>
            <a:ext cx="212217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 하고자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통계표 클릭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4682" y="2335646"/>
            <a:ext cx="211188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일별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 건수 통계표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7878" y="1423525"/>
            <a:ext cx="110665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역할 </a:t>
            </a:r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분담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팀장 </a:t>
            </a:r>
            <a:r>
              <a:rPr lang="ko-KR" altLang="en-US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</a:rPr>
              <a:t>안드보라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</a:rPr>
              <a:t>  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자리현황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나의 예약관리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pPr algn="l">
              <a:lnSpc>
                <a:spcPct val="20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자리현황 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 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매출통계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예약통계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팀원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</a:rPr>
              <a:t>장태준  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회원가입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아이디 비밀번호 찾기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비밀번호 변경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내 정보 보기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                    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오시는 길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 통계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팀원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</a:rPr>
              <a:t>백승환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 </a:t>
            </a:r>
            <a:r>
              <a:rPr lang="en-US" altLang="ko-KR" sz="20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QnA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가이드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주차장 정보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팀원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  <a:alpha val="90000"/>
                  </a:schemeClr>
                </a:solidFill>
              </a:rPr>
              <a:t>최일현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    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결제관리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회사소개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이용약관</a:t>
            </a:r>
            <a:endParaRPr lang="en-US" altLang="ko-KR" sz="2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09" y="1378976"/>
            <a:ext cx="7031490" cy="521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54" y="5072862"/>
            <a:ext cx="7917029" cy="151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통</a:t>
            </a:r>
            <a:r>
              <a:rPr lang="ko-KR" altLang="en-US" dirty="0"/>
              <a:t>계</a:t>
            </a:r>
            <a:r>
              <a:rPr lang="ko-KR" altLang="en-US" dirty="0" smtClean="0"/>
              <a:t> 페이지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예약 건수 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통계관리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061978" y="2376590"/>
            <a:ext cx="211188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일별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 건수 통계표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62130" y="5830453"/>
            <a:ext cx="259984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 총 건수 막대그래프 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4413" y="1492200"/>
            <a:ext cx="1892390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조회 하고자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통계표 클릭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10" y="1326301"/>
            <a:ext cx="3416490" cy="392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>
            <a:off x="7954370" y="3712191"/>
            <a:ext cx="821140" cy="211826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7673" y="4468317"/>
            <a:ext cx="1892390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구글차트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API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0222" y="1499583"/>
            <a:ext cx="1892390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월별조회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7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4" y="1756421"/>
            <a:ext cx="1953240" cy="2140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217" y="1426965"/>
            <a:ext cx="8533760" cy="516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예약관리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 별 검색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예약관리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36525" y="2534036"/>
            <a:ext cx="2157877" cy="58032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예약코드번호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별로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검색 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680337"/>
            <a:ext cx="268860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기간별조회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DatePicker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초기값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8609" y="6083067"/>
            <a:ext cx="2023564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페이징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처리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039" y="1478511"/>
            <a:ext cx="1979961" cy="134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>
            <a:off x="10617958" y="1949261"/>
            <a:ext cx="832515" cy="116510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2719" y="2241648"/>
            <a:ext cx="20235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 상황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별로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검색가능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033516" y="2241648"/>
            <a:ext cx="1132765" cy="143868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54137" y="2824199"/>
            <a:ext cx="682388" cy="222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 flipV="1">
            <a:off x="4712173" y="6252344"/>
            <a:ext cx="924352" cy="16927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2300288"/>
            <a:ext cx="109823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예약관리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미사용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사용변경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예약관리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79176" y="1638417"/>
            <a:ext cx="215787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미사용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 경우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사용으로 변경가능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555845" y="2218401"/>
            <a:ext cx="1009934" cy="94787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15" y="2761611"/>
            <a:ext cx="42672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15" y="4373187"/>
            <a:ext cx="42767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직선 연결선 24"/>
          <p:cNvCxnSpPr/>
          <p:nvPr/>
        </p:nvCxnSpPr>
        <p:spPr>
          <a:xfrm flipH="1" flipV="1">
            <a:off x="8830101" y="5022376"/>
            <a:ext cx="1747129" cy="53251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176" y="2761611"/>
            <a:ext cx="3622030" cy="331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 flipH="1" flipV="1">
            <a:off x="8982502" y="3337414"/>
            <a:ext cx="1594728" cy="29247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06633" y="3629885"/>
            <a:ext cx="229488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예약일자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&gt;=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현재날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6633" y="5385613"/>
            <a:ext cx="229488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예약일자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&lt;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현재날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18" y="1608649"/>
            <a:ext cx="8854340" cy="4812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현장관리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24406" y="1716718"/>
            <a:ext cx="268860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기간별조회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DatePicker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초기값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8484" y="6252344"/>
            <a:ext cx="2023564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페이징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처리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020" y="2947043"/>
            <a:ext cx="11525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연결선 26"/>
          <p:cNvCxnSpPr/>
          <p:nvPr/>
        </p:nvCxnSpPr>
        <p:spPr>
          <a:xfrm flipH="1" flipV="1">
            <a:off x="9744501" y="2984821"/>
            <a:ext cx="907576" cy="26334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02719" y="2241648"/>
            <a:ext cx="20235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현장이용 상황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별로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검색가능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4" y="1301025"/>
            <a:ext cx="8833377" cy="524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예약자리 출력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08612" y="2193083"/>
            <a:ext cx="322741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남은 자리 수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이용고객 수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 가져와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206" y="4967677"/>
            <a:ext cx="231983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주차 중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회색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당일예약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=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초록색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23458" y="1437183"/>
            <a:ext cx="3145377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현재시간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초마다 변경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958493" y="1606460"/>
            <a:ext cx="557994" cy="26334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38362" y="3448676"/>
            <a:ext cx="432634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차액부과금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 감면자가 감면혜택을 받은 경우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 사용자 사용으로 전체 변경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010" y="4699849"/>
            <a:ext cx="4137405" cy="147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 flipV="1">
            <a:off x="8080114" y="3965214"/>
            <a:ext cx="157376" cy="116634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43653" y="4548386"/>
            <a:ext cx="1242795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마감클릭 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79" y="1559044"/>
            <a:ext cx="91249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예약이용고객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16845" y="1554775"/>
            <a:ext cx="26295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예약좌석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hover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자리번호와 코드번호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4339988" y="2156346"/>
            <a:ext cx="2374711" cy="116005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16845" y="2443987"/>
            <a:ext cx="26295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예약좌석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Click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예약정보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426" y="1777880"/>
            <a:ext cx="38862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9" y="1786791"/>
            <a:ext cx="38862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감면혜택 예약고객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0360" y="1945675"/>
            <a:ext cx="2836780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있는 예약자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 경우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감면혜택 체크란 추가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차량 처음 입차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확인유도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94126" y="1918656"/>
            <a:ext cx="282970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없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예약자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 경우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감면혜택 체크란 없음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48" y="4818014"/>
            <a:ext cx="42957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 flipV="1">
            <a:off x="3125341" y="2530451"/>
            <a:ext cx="559557" cy="273759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85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99" y="1641753"/>
            <a:ext cx="395287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5151934"/>
            <a:ext cx="42767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65" y="5123359"/>
            <a:ext cx="42481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4" y="1655401"/>
            <a:ext cx="38957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 flipV="1">
            <a:off x="2683491" y="2498307"/>
            <a:ext cx="783040" cy="360224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예약차량 입차 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69953" y="4146135"/>
            <a:ext cx="282970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없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예약자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3618931" y="2498307"/>
            <a:ext cx="3209811" cy="360224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4668245" y="6033849"/>
            <a:ext cx="664775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74" y="1693585"/>
            <a:ext cx="3925726" cy="255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직선 연결선 48"/>
          <p:cNvCxnSpPr/>
          <p:nvPr/>
        </p:nvCxnSpPr>
        <p:spPr>
          <a:xfrm flipH="1">
            <a:off x="8871046" y="2498307"/>
            <a:ext cx="1201002" cy="353554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871046" y="4265081"/>
            <a:ext cx="3320954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예약상황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사용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으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종일 권이기 때문에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첫 입차 확인 이후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체크란 사라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9465" y="4227534"/>
            <a:ext cx="3147667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확인 한 예약자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인 경우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412" y="1351125"/>
            <a:ext cx="3560308" cy="521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3" y="1744949"/>
            <a:ext cx="389572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1078173" y="1883391"/>
            <a:ext cx="3875964" cy="378043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차액부과</a:t>
            </a:r>
            <a:r>
              <a:rPr lang="ko-KR" altLang="en-US" dirty="0"/>
              <a:t>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37058" y="5548640"/>
            <a:ext cx="2829706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감면혜택 예약자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아닌 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할인을 받은 경우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6591" y="1310180"/>
            <a:ext cx="3891754" cy="143301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040468" y="1591002"/>
            <a:ext cx="259172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차액 부과금 추가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입력 창 생성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71" y="3526747"/>
            <a:ext cx="42767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69" y="2831422"/>
            <a:ext cx="42672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119" y="4349322"/>
            <a:ext cx="42862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직선 연결선 28"/>
          <p:cNvCxnSpPr/>
          <p:nvPr/>
        </p:nvCxnSpPr>
        <p:spPr>
          <a:xfrm flipH="1" flipV="1">
            <a:off x="5281684" y="2497540"/>
            <a:ext cx="1094095" cy="198120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28459" y="3761659"/>
            <a:ext cx="2591725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차액부과금 추가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완료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02100" y="5412377"/>
            <a:ext cx="2591725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차액 </a:t>
            </a:r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부과금 추가 실패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2" y="1832238"/>
            <a:ext cx="911542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5045102" y="2456597"/>
            <a:ext cx="1028150" cy="45037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789158" y="1427230"/>
            <a:ext cx="3279406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빈자리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현장손님 입력 창 생성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전화번호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차량번호 기입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5471" y="5223582"/>
            <a:ext cx="3580263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 코드번호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13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 밀리 세컨드 초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주차 자리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 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value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값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입차 시간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 한 시간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할인율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감면혜택종류에 따라 값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29591"/>
            <a:ext cx="12192001" cy="520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96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" y="1842728"/>
            <a:ext cx="911542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47" y="1559968"/>
            <a:ext cx="42767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연결선 13"/>
          <p:cNvCxnSpPr/>
          <p:nvPr/>
        </p:nvCxnSpPr>
        <p:spPr>
          <a:xfrm flipH="1">
            <a:off x="6073252" y="2255293"/>
            <a:ext cx="1774211" cy="291720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647" y="3304815"/>
            <a:ext cx="42957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4421875" y="3084394"/>
            <a:ext cx="6632812" cy="116006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1438" y="5248603"/>
            <a:ext cx="271590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 정보입력 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입차확인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2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" y="1842728"/>
            <a:ext cx="91725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17" y="1597779"/>
            <a:ext cx="4387869" cy="428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421875" y="3084394"/>
            <a:ext cx="2115403" cy="254928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9310" y="5633678"/>
            <a:ext cx="297521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 추가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흰 자리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-&gt;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회색자리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변경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92" y="1554775"/>
            <a:ext cx="9115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16845" y="1554775"/>
            <a:ext cx="26295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장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좌석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hover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자리번호와 코드번호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4967785" y="2139550"/>
            <a:ext cx="1692324" cy="43987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16845" y="2443987"/>
            <a:ext cx="26295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장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좌석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Click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 정보 출력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9652" y="5093927"/>
            <a:ext cx="3226617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관리자실수로 인한 단순삭제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2" y="5296040"/>
            <a:ext cx="3530858" cy="130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 flipV="1">
            <a:off x="3766782" y="5513696"/>
            <a:ext cx="750627" cy="39161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93481" y="6167334"/>
            <a:ext cx="1242795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취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 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5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01" y="1505558"/>
            <a:ext cx="9115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 </a:t>
            </a:r>
            <a:r>
              <a:rPr lang="ko-KR" altLang="en-US" dirty="0" err="1" smtClean="0"/>
              <a:t>퇴차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534501" y="5690142"/>
            <a:ext cx="26295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현장이용고객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하단에 이용 정보 창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35" y="1455068"/>
            <a:ext cx="42576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270477" y="4455778"/>
            <a:ext cx="3125338" cy="87345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3897" y="5024755"/>
            <a:ext cx="4582957" cy="156966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퇴차시간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클릭한 시간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이용시간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Date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 변경 하여 분 단위로 계산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할인율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선택한 감면혜택에 따른 계산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이용금액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5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분 단위 끊어서 계산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할인금액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이용금액 *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할인율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/100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총 결제금액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이용금액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-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할인금액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836" y="1505557"/>
            <a:ext cx="6500884" cy="3129477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3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25" y="3275597"/>
            <a:ext cx="4789080" cy="334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806" y="4147498"/>
            <a:ext cx="42576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7" y="1737957"/>
            <a:ext cx="42576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72" y="1584544"/>
            <a:ext cx="42481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7" y="386169"/>
            <a:ext cx="9613307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– </a:t>
            </a:r>
            <a:r>
              <a:rPr lang="ko-KR" altLang="en-US" dirty="0" smtClean="0"/>
              <a:t>자리현황관</a:t>
            </a:r>
            <a:r>
              <a:rPr lang="ko-KR" altLang="en-US" dirty="0"/>
              <a:t>리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현장이용고객 결제완</a:t>
            </a:r>
            <a:r>
              <a:rPr lang="ko-KR" altLang="en-US" dirty="0"/>
              <a:t>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현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</a:t>
            </a:r>
            <a:r>
              <a:rPr lang="en-US" altLang="ko-KR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74755" y="1737956"/>
            <a:ext cx="3093392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결제완료 버튼 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pPr algn="l"/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계산된 금액에 맞게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현장에서 결제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094329" y="2322732"/>
            <a:ext cx="655091" cy="317731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95010" y="3725837"/>
            <a:ext cx="3755411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확인 버튼클릭 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주차상태 변경 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페이지 요청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 flipV="1">
            <a:off x="7739920" y="2772770"/>
            <a:ext cx="489680" cy="153784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7" y="1374853"/>
            <a:ext cx="10755145" cy="516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cxnSp>
        <p:nvCxnSpPr>
          <p:cNvPr id="22" name="직선 연결선 21"/>
          <p:cNvCxnSpPr>
            <a:endCxn id="24" idx="1"/>
          </p:cNvCxnSpPr>
          <p:nvPr/>
        </p:nvCxnSpPr>
        <p:spPr>
          <a:xfrm flipV="1">
            <a:off x="1479646" y="2729449"/>
            <a:ext cx="1564943" cy="16927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4589" y="2437061"/>
            <a:ext cx="368717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종류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변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경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시에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선택된 결제 정보를 조회할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49" y="1844452"/>
            <a:ext cx="3138430" cy="121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72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3" y="1350112"/>
            <a:ext cx="11778018" cy="521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endCxn id="14" idx="1"/>
          </p:cNvCxnSpPr>
          <p:nvPr/>
        </p:nvCxnSpPr>
        <p:spPr>
          <a:xfrm flipV="1">
            <a:off x="3930555" y="3483421"/>
            <a:ext cx="2800310" cy="4628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0865" y="3191033"/>
            <a:ext cx="5330553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달력에서 </a:t>
            </a:r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날짜를 변경하면 선택된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날짜의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결제내역을  조회 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5020" y="1412345"/>
            <a:ext cx="361665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관리 페이지에서는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전체 조회와 선택조회가 가능하다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cxnSp>
        <p:nvCxnSpPr>
          <p:cNvPr id="29" name="직선 연결선 28"/>
          <p:cNvCxnSpPr>
            <a:endCxn id="20" idx="1"/>
          </p:cNvCxnSpPr>
          <p:nvPr/>
        </p:nvCxnSpPr>
        <p:spPr>
          <a:xfrm flipV="1">
            <a:off x="3125338" y="1704733"/>
            <a:ext cx="709682" cy="66073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865" y="4592911"/>
            <a:ext cx="2423348" cy="1287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연결선 29"/>
          <p:cNvCxnSpPr/>
          <p:nvPr/>
        </p:nvCxnSpPr>
        <p:spPr>
          <a:xfrm>
            <a:off x="3930555" y="3606532"/>
            <a:ext cx="4011984" cy="950155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94" y="1891317"/>
            <a:ext cx="2098242" cy="109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741794" y="1695010"/>
            <a:ext cx="2122802" cy="1323439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44" name="직선 연결선 43"/>
          <p:cNvCxnSpPr>
            <a:endCxn id="43" idx="1"/>
          </p:cNvCxnSpPr>
          <p:nvPr/>
        </p:nvCxnSpPr>
        <p:spPr>
          <a:xfrm flipV="1">
            <a:off x="3732603" y="2356730"/>
            <a:ext cx="4009191" cy="8733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96584" y="4556687"/>
            <a:ext cx="2415864" cy="1323439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0" y="1439657"/>
            <a:ext cx="11532358" cy="511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14197" y="1586350"/>
            <a:ext cx="305709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결제번호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예약번호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현장번호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별로 조회가능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66" y="1586350"/>
            <a:ext cx="2512952" cy="160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" name="직선 연결선 40"/>
          <p:cNvCxnSpPr>
            <a:endCxn id="24" idx="1"/>
          </p:cNvCxnSpPr>
          <p:nvPr/>
        </p:nvCxnSpPr>
        <p:spPr>
          <a:xfrm flipV="1">
            <a:off x="3691727" y="1878738"/>
            <a:ext cx="2422470" cy="116949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429" y="1379300"/>
            <a:ext cx="8838631" cy="515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8" y="386169"/>
            <a:ext cx="4399861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- </a:t>
            </a:r>
            <a:r>
              <a:rPr lang="ko-KR" altLang="en-US" dirty="0" smtClean="0"/>
              <a:t>결제관리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결제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cxnSp>
        <p:nvCxnSpPr>
          <p:cNvPr id="28" name="직선 연결선 27"/>
          <p:cNvCxnSpPr>
            <a:endCxn id="29" idx="3"/>
          </p:cNvCxnSpPr>
          <p:nvPr/>
        </p:nvCxnSpPr>
        <p:spPr>
          <a:xfrm flipH="1" flipV="1">
            <a:off x="8224055" y="2535688"/>
            <a:ext cx="1206548" cy="43952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58352" y="2366411"/>
            <a:ext cx="3665703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결제 정보의 행의 개수를 선택할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4" y="1379300"/>
            <a:ext cx="3037361" cy="87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350259" y="5880371"/>
            <a:ext cx="183285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처리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55" y="5003062"/>
            <a:ext cx="3889612" cy="121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2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209369" y="386169"/>
            <a:ext cx="5874002" cy="480131"/>
          </a:xfrm>
        </p:spPr>
        <p:txBody>
          <a:bodyPr/>
          <a:lstStyle/>
          <a:p>
            <a:r>
              <a:rPr lang="ko-KR" altLang="en-US" dirty="0" smtClean="0"/>
              <a:t>관리</a:t>
            </a:r>
            <a:r>
              <a:rPr lang="ko-KR" altLang="en-US" dirty="0"/>
              <a:t>자</a:t>
            </a:r>
            <a:r>
              <a:rPr lang="ko-KR" altLang="en-US" dirty="0" smtClean="0"/>
              <a:t> </a:t>
            </a:r>
            <a:r>
              <a:rPr lang="en-US" altLang="ko-KR" dirty="0"/>
              <a:t>UI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공지사항 메인 페이지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공지사</a:t>
            </a:r>
            <a:r>
              <a:rPr lang="ko-KR" altLang="en-US" dirty="0"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항</a:t>
            </a:r>
            <a:endParaRPr lang="en-US" altLang="ko-KR" dirty="0"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미래주차장 </a:t>
            </a:r>
            <a:r>
              <a:rPr lang="en-US" altLang="ko-KR" dirty="0" err="1"/>
              <a:t>Mirae</a:t>
            </a:r>
            <a:r>
              <a:rPr lang="en-US" altLang="ko-KR" dirty="0"/>
              <a:t> </a:t>
            </a:r>
            <a:r>
              <a:rPr lang="en-US" altLang="ko-KR" dirty="0" smtClean="0"/>
              <a:t>Parking</a:t>
            </a:r>
            <a:endParaRPr lang="ko-KR" altLang="en-US" dirty="0"/>
          </a:p>
        </p:txBody>
      </p:sp>
      <p:pic>
        <p:nvPicPr>
          <p:cNvPr id="3074" name="Picture 2" descr="C:\Users\baekseunghwan\Desktop\팀프로젝트 회의\PPT 이미지\관리자\관리자 공지사항 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6" y="1514474"/>
            <a:ext cx="9618136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>
            <a:stCxn id="14" idx="3"/>
          </p:cNvCxnSpPr>
          <p:nvPr/>
        </p:nvCxnSpPr>
        <p:spPr>
          <a:xfrm>
            <a:off x="2512663" y="5819633"/>
            <a:ext cx="1630712" cy="25731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7138" y="5157913"/>
            <a:ext cx="2265525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페이징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기능 처리로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한 페이지당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10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줄의 글이 출력되고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10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줄이 넘어가면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페이지 수 증가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1536" y="1613794"/>
            <a:ext cx="2265525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글 목록은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최신 순으로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>
            <a:stCxn id="19" idx="3"/>
          </p:cNvCxnSpPr>
          <p:nvPr/>
        </p:nvCxnSpPr>
        <p:spPr>
          <a:xfrm>
            <a:off x="6617061" y="1906182"/>
            <a:ext cx="725307" cy="105609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705975" y="3833119"/>
            <a:ext cx="2458673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 등록 클릭 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 글 등록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>
            <a:stCxn id="22" idx="2"/>
          </p:cNvCxnSpPr>
          <p:nvPr/>
        </p:nvCxnSpPr>
        <p:spPr>
          <a:xfrm flipH="1">
            <a:off x="9782176" y="4664116"/>
            <a:ext cx="1153136" cy="89848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7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3852</Words>
  <Application>Microsoft Office PowerPoint</Application>
  <PresentationFormat>사용자 지정</PresentationFormat>
  <Paragraphs>926</Paragraphs>
  <Slides>108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5" baseType="lpstr">
      <vt:lpstr>굴림</vt:lpstr>
      <vt:lpstr>Arial</vt:lpstr>
      <vt:lpstr>맑은 고딕</vt:lpstr>
      <vt:lpstr>Wingdings</vt:lpstr>
      <vt:lpstr>나눔고딕 Light</vt:lpstr>
      <vt:lpstr>나눔고딕</vt:lpstr>
      <vt:lpstr>Office 테마</vt:lpstr>
      <vt:lpstr>PowerPoint 프레젠테이션</vt:lpstr>
      <vt:lpstr>PROJECT CONTENTS</vt:lpstr>
      <vt:lpstr>개발목적 및 요구사항</vt:lpstr>
      <vt:lpstr>개발목적 및 요구사항</vt:lpstr>
      <vt:lpstr>개발목적 및 요구사항</vt:lpstr>
      <vt:lpstr>개발목적 및 요구사항</vt:lpstr>
      <vt:lpstr>개발목적 및 요구사항</vt:lpstr>
      <vt:lpstr>개발일정 및 개발환경</vt:lpstr>
      <vt:lpstr>개발일정 및 개발환경</vt:lpstr>
      <vt:lpstr>개발일정 및 개발환경</vt:lpstr>
      <vt:lpstr>안드보라 개인일정</vt:lpstr>
      <vt:lpstr>장태준 개인일정</vt:lpstr>
      <vt:lpstr>백승환 개인일정</vt:lpstr>
      <vt:lpstr>최일현 개인일정</vt:lpstr>
      <vt:lpstr>개발일정 및 개발환경</vt:lpstr>
      <vt:lpstr>Use-case-Diagram</vt:lpstr>
      <vt:lpstr>Use-case-Diagram</vt:lpstr>
      <vt:lpstr>DB 구조</vt:lpstr>
      <vt:lpstr>DB 구조</vt:lpstr>
      <vt:lpstr>DB 구조</vt:lpstr>
      <vt:lpstr>프로그램 구조</vt:lpstr>
      <vt:lpstr>프로그램 구조</vt:lpstr>
      <vt:lpstr>UML Class Diagram(사용자-로그인)</vt:lpstr>
      <vt:lpstr>UML Class Diagram(사용자-회원가입)</vt:lpstr>
      <vt:lpstr>UML Class Diagram(사용자-예약)</vt:lpstr>
      <vt:lpstr>UML Class Diagram(사용자-결제)</vt:lpstr>
      <vt:lpstr>UML Class Diagram(사용자-QnA)</vt:lpstr>
      <vt:lpstr>UML Class Diagram(사용자-공지사항)</vt:lpstr>
      <vt:lpstr>UML Class Diagram(관리자-로그인)</vt:lpstr>
      <vt:lpstr>UML Class Diagram(관리자-회원관리)</vt:lpstr>
      <vt:lpstr>UML Class Diagram(관리자-예약관리)</vt:lpstr>
      <vt:lpstr>UML Class Diagram(관리자-현장현황관리)</vt:lpstr>
      <vt:lpstr>UML Class Diagram(관리자-결제관리)</vt:lpstr>
      <vt:lpstr>UML Class Diagram(관리자-QnA)</vt:lpstr>
      <vt:lpstr>UML Class Diagram(관리자-공지사항)</vt:lpstr>
      <vt:lpstr>UML Class Diagram(관리자- 매출,건수통계)</vt:lpstr>
      <vt:lpstr>UML Class Diagram(관리자-회원 통계)</vt:lpstr>
      <vt:lpstr>사용자 UI</vt:lpstr>
      <vt:lpstr>사용자 UI – 상단</vt:lpstr>
      <vt:lpstr>사용자 UI – 하단</vt:lpstr>
      <vt:lpstr>사용자 UI – 메인 페이지</vt:lpstr>
      <vt:lpstr>사용자 UI - 회원가입 페이지  </vt:lpstr>
      <vt:lpstr>사용자 UI - 로그인 페이지</vt:lpstr>
      <vt:lpstr>사용자 UI - 아이디|비밀번호 찾기 서비스 페이지 </vt:lpstr>
      <vt:lpstr>사용자 UI - 비밀번호 변경 페이지</vt:lpstr>
      <vt:lpstr>사용자 UI - 내 정보 페이지(내 정보 확인/변경)</vt:lpstr>
      <vt:lpstr>사용자 UI - 오시는 길</vt:lpstr>
      <vt:lpstr>사용자 UI – 주차장예약 (비회원일 경우)</vt:lpstr>
      <vt:lpstr>사용자 UI – 주차장예약 (날짜/자리 선택페이지)</vt:lpstr>
      <vt:lpstr>사용자 UI – 주차장예약 (날짜/자리 선택페이지 - 날짜선택)</vt:lpstr>
      <vt:lpstr>사용자 UI – 주차장예약 (날짜/자리 선택페이지 - 자리선택)</vt:lpstr>
      <vt:lpstr>사용자 UI – 주차장예약 (예약 페이지 – 예약정보)</vt:lpstr>
      <vt:lpstr>사용자 UI – 주차장예약 (예약 페이지 – 필수체크)</vt:lpstr>
      <vt:lpstr>사용자 UI – 예약정보확인페이지</vt:lpstr>
      <vt:lpstr>사용자 UI - 결제 페이지</vt:lpstr>
      <vt:lpstr>사용자 UI - 결제 페이지</vt:lpstr>
      <vt:lpstr>사용자 UI - 결제완료 페이지</vt:lpstr>
      <vt:lpstr>사용자 UI – 결제취소 페이지(예약자리 중복된 경우)</vt:lpstr>
      <vt:lpstr>사용자 UI – 나의 예약관리 (예약목록조회 - 조건 별 조회)</vt:lpstr>
      <vt:lpstr>사용자 UI – 나의 예약관리 (예약목록조회 – Paging처리)</vt:lpstr>
      <vt:lpstr>사용자 UI – 나의 예약관리 (기간에 따른 예약취소)</vt:lpstr>
      <vt:lpstr>사용자 UI – 예약취소페이지</vt:lpstr>
      <vt:lpstr>사용자 UI – 예약취소페이지</vt:lpstr>
      <vt:lpstr>사용자 UI – 현장현황 페이지</vt:lpstr>
      <vt:lpstr>사용자 UI - 회사 소개</vt:lpstr>
      <vt:lpstr>사용자 UI - 이용약관</vt:lpstr>
      <vt:lpstr>사용자 UI - 주차장 정보 페이지</vt:lpstr>
      <vt:lpstr>사용자 UI - 공지사항 메인 페이지</vt:lpstr>
      <vt:lpstr>사용자 UI - 공지사항 상세보기 페이지</vt:lpstr>
      <vt:lpstr>사용자 UI – QnA 메인 페이지(답변 글 개수)</vt:lpstr>
      <vt:lpstr>사용자 UI – QnA 메인 페이지</vt:lpstr>
      <vt:lpstr>사용자 UI – QnA 글 등록 페이지</vt:lpstr>
      <vt:lpstr>사용자 UI – QnA 글 상세보기 페이지</vt:lpstr>
      <vt:lpstr>사용자 UI – 예약가이드 페이지</vt:lpstr>
      <vt:lpstr>관리자 UI</vt:lpstr>
      <vt:lpstr>관리자 UI - 관리자 로그인</vt:lpstr>
      <vt:lpstr>관리자 UI - 회원관리 페이지</vt:lpstr>
      <vt:lpstr>관리자 UI - 통계 페이지(예약이용률,회원통계)</vt:lpstr>
      <vt:lpstr>관리자 UI – 통계 페이지 (매출통계)</vt:lpstr>
      <vt:lpstr>관리자 UI – 통계 페이지 (현장/예약 건수 통계)</vt:lpstr>
      <vt:lpstr>관리자 UI – 예약관리 페이지(조건 별 검색)</vt:lpstr>
      <vt:lpstr>관리자 UI – 예약관리 페이지(미사용 - 사용변경)</vt:lpstr>
      <vt:lpstr>관리자 UI – 현장관리 페이지</vt:lpstr>
      <vt:lpstr>관리자 UI – 자리현황관리 페이지(현장, 예약자리 출력)</vt:lpstr>
      <vt:lpstr>관리자 UI – 자리현황관리 페이지(예약이용고객)</vt:lpstr>
      <vt:lpstr>관리자 UI – 자리현황관리 페이지(감면혜택 예약고객)</vt:lpstr>
      <vt:lpstr>관리자 UI – 자리현황관리 페이지(예약차량 입차 확인)</vt:lpstr>
      <vt:lpstr>관리자 UI – 자리현황관리 페이지(차액부과금)</vt:lpstr>
      <vt:lpstr>관리자 UI – 자리현황관리 페이지(현장이용고객 추가)</vt:lpstr>
      <vt:lpstr>관리자 UI – 자리현황관리 페이지(현장이용고객 추가)</vt:lpstr>
      <vt:lpstr>관리자 UI – 자리현황관리 페이지(현장이용고객 추가)</vt:lpstr>
      <vt:lpstr>관리자 UI – 자리현황관리 페이지(현장이용고객)</vt:lpstr>
      <vt:lpstr>관리자 UI – 자리현황관리 페이지(현장이용고객 퇴차)</vt:lpstr>
      <vt:lpstr>관리자 UI – 자리현황관리 페이지(현장이용고객 결제완료)</vt:lpstr>
      <vt:lpstr>관리자 UI - 결제관리</vt:lpstr>
      <vt:lpstr>관리자 UI - 결제관리</vt:lpstr>
      <vt:lpstr>관리자 UI - 결제관리</vt:lpstr>
      <vt:lpstr>관리자 UI - 결제관리</vt:lpstr>
      <vt:lpstr>관리자 UI – 공지사항 메인 페이지</vt:lpstr>
      <vt:lpstr>관리자 UI – 공지사항 글 등록 페이지</vt:lpstr>
      <vt:lpstr>관리자 UI – 공지사항 상세보기 페이지</vt:lpstr>
      <vt:lpstr>관리자 UI – 공지사항 글 수정 페이지</vt:lpstr>
      <vt:lpstr>관리자 UI – QnA 메인 페이지</vt:lpstr>
      <vt:lpstr>관리자 UI – QnA 글 상세보기 페이지</vt:lpstr>
      <vt:lpstr>관리자 UI – QnA 글 상세보기 페이지(댓글)</vt:lpstr>
      <vt:lpstr>후기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이의헌</dc:creator>
  <cp:lastModifiedBy>alfo7-7</cp:lastModifiedBy>
  <cp:revision>190</cp:revision>
  <dcterms:created xsi:type="dcterms:W3CDTF">2016-04-14T13:51:37Z</dcterms:created>
  <dcterms:modified xsi:type="dcterms:W3CDTF">2017-07-13T08:31:29Z</dcterms:modified>
</cp:coreProperties>
</file>